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bubble_chart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 Bubble 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Bubble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1"/>
            <a:ext cx="8352928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Bubble Charts display data in a cluster of circles.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bubble location need (</a:t>
            </a:r>
            <a:r>
              <a:rPr lang="en-US" sz="1800" dirty="0" err="1">
                <a:solidFill>
                  <a:schemeClr val="tx1"/>
                </a:solidFill>
              </a:rPr>
              <a:t>x,y</a:t>
            </a:r>
            <a:r>
              <a:rPr lang="en-US" sz="1800" dirty="0">
                <a:solidFill>
                  <a:schemeClr val="tx1"/>
                </a:solidFill>
              </a:rPr>
              <a:t>) coordinate and size/color for each bubble.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https://www.tutorialspoint.com/python_data_science/python_bubble_charts.htm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236A1-4010-4EEC-BEBB-AB113493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92112"/>
            <a:ext cx="4254943" cy="364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8CC5D-461F-4B8C-B90F-305563575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515321"/>
            <a:ext cx="36766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70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27 Bubble Chart</vt:lpstr>
      <vt:lpstr>27 Bubble Chart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714</cp:revision>
  <dcterms:created xsi:type="dcterms:W3CDTF">2018-09-28T16:40:41Z</dcterms:created>
  <dcterms:modified xsi:type="dcterms:W3CDTF">2020-05-08T15:57:06Z</dcterms:modified>
</cp:coreProperties>
</file>