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reading_html_page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data_aggreg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Read HTML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Read HTML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679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Library Beautifulsoup is used to read HTMP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beautiful soup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bs4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install bs4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https://www.tutorialspoint.com/python_data_science/python_reading_html_pages.htm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34482-2C13-4F43-9ADF-2A491FF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53031"/>
            <a:ext cx="7740352" cy="31507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Read HTML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574842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first &lt;p&gt;, &lt;a&gt;, and &lt;b&gt;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the first 5 of tag &lt;a&gt; and tag &lt;b&gt;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01_read_html.py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https://www.tutorialspoint.com/python_data_science/python_data_aggregation.htm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6AAE99-C5A3-45BB-94C7-D7E8FFED5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1" y="3270612"/>
            <a:ext cx="4556473" cy="23512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483E6-DDAE-4738-916A-0D20E868D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36102"/>
            <a:ext cx="3696747" cy="49722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90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131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18 Read HTML</vt:lpstr>
      <vt:lpstr>18 Read HTML</vt:lpstr>
      <vt:lpstr>18 Read HTML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612</cp:revision>
  <dcterms:created xsi:type="dcterms:W3CDTF">2018-09-28T16:40:41Z</dcterms:created>
  <dcterms:modified xsi:type="dcterms:W3CDTF">2020-05-07T18:02:36Z</dcterms:modified>
</cp:coreProperties>
</file>