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2" r:id="rId5"/>
    <p:sldId id="261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104" d="100"/>
          <a:sy n="104" d="100"/>
        </p:scale>
        <p:origin x="23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_data_science/python_processing_unstructured_data.ht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utorialspoint.com/python_data_science/python_processing_unstructured_data.ht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utorialspoint.com/python_data_science/python_processing_unstructured_data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tutorialspoint.com/python_data_science/python_processing_unstructured_data.ht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19 Process Unstructured Data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488C5-DA27-405E-9F7E-A4EF5DF9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3695964"/>
            <a:ext cx="1004960" cy="8851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Process Unstructured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3843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Process Unstructured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previous discussion, the data present in a row and column format are known as structured data, for example, CSV, JSON, XLSX, and etc.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These files have a delimiter and either fixed or variable width where the missing values are represented as blanks in between the delimiters.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Sometimes, we get data where the lines are not fixed width, or they are just HTML, image or pdf files, such data is known as unstructured data.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HTML file can be handled by processing the HTML tags, a feed from twitter or a plain text document from a news feed can without having a delimiter does not have tags to handle. In such scenario we use different in-built functions from various python libraries to process the file.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https://www.tutorialspoint.com/python_data_science/python_processing_unstructured_data.htm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Process Unstructured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Process Unstructured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../</a:t>
            </a:r>
            <a:r>
              <a:rPr lang="en-US" sz="1800" dirty="0" err="1">
                <a:solidFill>
                  <a:schemeClr val="tx1"/>
                </a:solidFill>
              </a:rPr>
              <a:t>unstructured_data</a:t>
            </a:r>
            <a:r>
              <a:rPr lang="en-US" sz="1800" dirty="0">
                <a:solidFill>
                  <a:schemeClr val="tx1"/>
                </a:solidFill>
              </a:rPr>
              <a:t>/input.txt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https://www.tutorialspoint.com/python_data_science/python_processing_unstructured_data.htm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28189A-6D16-46BC-9E93-B1BD646C5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405310"/>
            <a:ext cx="7553325" cy="26384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74552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Process Unstructured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Process Unstructured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01_unstruct_data.py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https://www.tutorialspoint.com/python_data_science/python_processing_unstructured_data.htm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3CD97A-BB55-4818-94F2-66389BE2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78" y="2187303"/>
            <a:ext cx="4648200" cy="26098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39C9CC-BBDD-4199-A853-2C6706C5E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7" y="4862084"/>
            <a:ext cx="6585131" cy="186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19 Process Unstructured Data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79208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Count Word Frequency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python 02_count_word_freq.py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https://www.tutorialspoint.com/python_data_science/python_processing_unstructured_data.htm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449F60-C926-4411-A838-6B704D209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162197"/>
            <a:ext cx="3895886" cy="211387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CDA41D-DBC7-4886-8D7A-E083F3AF4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288" y="3734592"/>
            <a:ext cx="6228184" cy="265122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3717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2020/5/7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313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佈景主題</vt:lpstr>
      <vt:lpstr>19 Process Unstructured Data</vt:lpstr>
      <vt:lpstr>19 Process Unstructured Data</vt:lpstr>
      <vt:lpstr>19 Process Unstructured Data</vt:lpstr>
      <vt:lpstr>19 Process Unstructured Data</vt:lpstr>
      <vt:lpstr>19 Process Unstructured Data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619</cp:revision>
  <dcterms:created xsi:type="dcterms:W3CDTF">2018-09-28T16:40:41Z</dcterms:created>
  <dcterms:modified xsi:type="dcterms:W3CDTF">2020-05-07T19:03:02Z</dcterms:modified>
</cp:coreProperties>
</file>