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7" r:id="rId6"/>
    <p:sldId id="266" r:id="rId7"/>
    <p:sldId id="268" r:id="rId8"/>
    <p:sldId id="269" r:id="rId9"/>
    <p:sldId id="262" r:id="rId10"/>
    <p:sldId id="26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7" d="100"/>
          <a:sy n="77" d="100"/>
        </p:scale>
        <p:origin x="14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x2H9cy-rrPg&amp;list=PLZbbT5o_s2xrth-Cqs_R9-us6IWk9x27z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Program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CEFA0-E9E4-4199-AAC9-D3512B34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03" y="3643624"/>
            <a:ext cx="2273994" cy="8943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2.1 </a:t>
            </a:r>
            <a:r>
              <a:rPr lang="en-US" altLang="zh-TW" b="1" dirty="0">
                <a:solidFill>
                  <a:srgbClr val="FFFF00"/>
                </a:solidFill>
              </a:rPr>
              <a:t>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65618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Quiz: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8CDC34B-4BDD-4438-9DC0-E2EC4639A6B3}"/>
              </a:ext>
            </a:extLst>
          </p:cNvPr>
          <p:cNvSpPr txBox="1">
            <a:spLocks/>
          </p:cNvSpPr>
          <p:nvPr/>
        </p:nvSpPr>
        <p:spPr>
          <a:xfrm>
            <a:off x="457200" y="1804512"/>
            <a:ext cx="8352928" cy="13364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Question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are two important thing in every computer program?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Code: a list of 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Data: tell computer what to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What is a Computer Programming?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What is a computer program?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What is two things inside the every computer program?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have the knowledge of computer programming.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59E30-4B34-41B2-9DF4-6C86F6CE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96" y="3179008"/>
            <a:ext cx="4850904" cy="31773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Computer Programming Definition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31E4A-FEAB-4669-9A6A-EC746669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776114"/>
            <a:ext cx="7458075" cy="2981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770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067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Computer Program definition: a List of</a:t>
            </a:r>
            <a:r>
              <a:rPr lang="en-US" sz="1800" b="1" dirty="0">
                <a:solidFill>
                  <a:srgbClr val="C00000"/>
                </a:solidFill>
              </a:rPr>
              <a:t> structured </a:t>
            </a:r>
            <a:r>
              <a:rPr lang="en-US" sz="1800" b="1" dirty="0">
                <a:solidFill>
                  <a:schemeClr val="tx1"/>
                </a:solidFill>
              </a:rPr>
              <a:t>the activities. A organized way to achieve an outcome we are seeking.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EBB39-D872-43D6-94FB-C37F1F46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6644"/>
            <a:ext cx="6981825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156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Computer Program definition: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structured activities are </a:t>
            </a:r>
            <a:r>
              <a:rPr lang="en-US" sz="1800" b="1" dirty="0">
                <a:solidFill>
                  <a:srgbClr val="C00000"/>
                </a:solidFill>
              </a:rPr>
              <a:t>instructions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instructions are defined in the computer programs.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CAF5B-3E40-45BD-AB2F-242D9B6C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460625"/>
            <a:ext cx="7543800" cy="3895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504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important components inside the computer program: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CC714-6E74-4B90-8736-9519E6DA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30821"/>
            <a:ext cx="6667500" cy="1609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57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Life cycle: computer program operations always involve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2DF54-E459-4805-AF15-5B0C80A9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214562"/>
            <a:ext cx="75628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047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Science Framework: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source, data storage, data analytics, the decision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ETL, Query,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framework is program itself. Inside the project, we create code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two options to tell computer what to do: code and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https://www.youtube.com/watch?v=x2H9cy-rrPg&amp;list=PLZbbT5o_s2xrth-Cqs_R9-us6IWk9x27z&amp;index=2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7CEFD-88F4-4E34-8DF9-296EB5EBB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3179416"/>
            <a:ext cx="782002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60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429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 Program</vt:lpstr>
      <vt:lpstr>2 Program</vt:lpstr>
      <vt:lpstr>2 Program</vt:lpstr>
      <vt:lpstr>2 Program</vt:lpstr>
      <vt:lpstr>2 Program</vt:lpstr>
      <vt:lpstr>2 Program</vt:lpstr>
      <vt:lpstr>2 Program</vt:lpstr>
      <vt:lpstr>2 Program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444</cp:revision>
  <dcterms:created xsi:type="dcterms:W3CDTF">2018-09-28T16:40:41Z</dcterms:created>
  <dcterms:modified xsi:type="dcterms:W3CDTF">2020-06-07T18:26:20Z</dcterms:modified>
</cp:coreProperties>
</file>