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62" r:id="rId10"/>
    <p:sldId id="26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P_umJb_2U&amp;list=PLZbbT5o_s2xrth-Cqs_R9-us6IWk9x27z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CEFA0-E9E4-4199-AAC9-D3512B34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03" y="3643624"/>
            <a:ext cx="2273994" cy="894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6561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Quiz: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8CDC34B-4BDD-4438-9DC0-E2EC4639A6B3}"/>
              </a:ext>
            </a:extLst>
          </p:cNvPr>
          <p:cNvSpPr txBox="1">
            <a:spLocks/>
          </p:cNvSpPr>
          <p:nvPr/>
        </p:nvSpPr>
        <p:spPr>
          <a:xfrm>
            <a:off x="457200" y="1804512"/>
            <a:ext cx="8352928" cy="17685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Question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are the three popular CLI?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Window PowerShell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JavaScript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 (Command Line Interface) provide us a text based interface with computers opposed to the Graphical way that most of us used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 allows programmers to interact with code and data directly.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Three examples of CLI: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Windows PowerShell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JavaScript Console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Bash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CLI: Shell, Console, and Terminal are all refer to CLI.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966DC-5AD4-49FA-BF6C-312A0231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795462"/>
            <a:ext cx="6648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76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92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PowerShell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Search: PowerShell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PowerShell gives us a certain set of code and data available.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1AEBF-94CF-4F50-A83E-A438571B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88" y="2360874"/>
            <a:ext cx="4947840" cy="41780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37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JavaScript Console: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Chrome: Three dot Menu &gt; More Tools &gt; Developer Tools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JavaScript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B41DD-394D-4BC4-9FA0-A754E6CF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62538"/>
            <a:ext cx="6363816" cy="29713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78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JavaScript Console: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document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Document display the actual web page.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gives us another set of code and data available to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3DC7F-6B25-447D-BE05-690B9D9C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46295"/>
            <a:ext cx="6938540" cy="36226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643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Linux terminal is similar to Window PowerShell and JavaScript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Linux terminal allows us to administrate the Linux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other CLI out there. They provide the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type in the command opposed the graphical pointing and clicking with GUI.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1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Linux terminal is similar to Window PowerShell and JavaScript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Linux terminal allows us to administrate the Linux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other CLI out there. They provide the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type in the command opposed the graphical pointing and clicking with GUI.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CLI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Python: Google “Python download”. Python come with pip (Python Installation Package).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SciPy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panda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https://www.youtube.com/watch?v=oBP_umJb_2U&amp;list=PLZbbT5o_s2xrth-Cqs_R9-us6IWk9x27z&amp;index=3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8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567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3 CLI</vt:lpstr>
      <vt:lpstr>3 CLI</vt:lpstr>
      <vt:lpstr>3 CLI</vt:lpstr>
      <vt:lpstr>3 CLI</vt:lpstr>
      <vt:lpstr>3 CLI</vt:lpstr>
      <vt:lpstr>3 CLI</vt:lpstr>
      <vt:lpstr>3 CLI</vt:lpstr>
      <vt:lpstr>3 CLI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468</cp:revision>
  <dcterms:created xsi:type="dcterms:W3CDTF">2018-09-28T16:40:41Z</dcterms:created>
  <dcterms:modified xsi:type="dcterms:W3CDTF">2020-06-07T19:10:20Z</dcterms:modified>
</cp:coreProperties>
</file>