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60" r:id="rId4"/>
    <p:sldId id="261" r:id="rId5"/>
    <p:sldId id="259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14088587657" initials="1" lastIdx="4" clrIdx="0">
    <p:extLst>
      <p:ext uri="{19B8F6BF-5375-455C-9EA6-DF929625EA0E}">
        <p15:presenceInfo xmlns:p15="http://schemas.microsoft.com/office/powerpoint/2012/main" userId="46f8387d243ddec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92" d="100"/>
          <a:sy n="92" d="100"/>
        </p:scale>
        <p:origin x="210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python_data_science/python_time_series.htm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utorialspoint.com/python_data_science/python_time_series.htm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tutorialspoint.com/python_data_science/python_time_series.ht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29 Time Series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29 Time Series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74015" y="1268762"/>
            <a:ext cx="8352928" cy="194421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Time Series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Time series is a series of data points. Each data point is associated with a timestamp.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For example, the price of a stock in the stock market at different points of time on a given day.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Another example, the amount of rainfall in a region at different months of the year.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https://www.tutorialspoint.com/python_data_science/python_time_series.htm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29 Time Series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74015" y="1268762"/>
            <a:ext cx="8352928" cy="71532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Time Series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Below is ../</a:t>
            </a:r>
            <a:r>
              <a:rPr lang="en-US" sz="1800" dirty="0" err="1">
                <a:solidFill>
                  <a:schemeClr val="tx1"/>
                </a:solidFill>
              </a:rPr>
              <a:t>csv_data</a:t>
            </a:r>
            <a:r>
              <a:rPr lang="en-US" sz="1800" dirty="0">
                <a:solidFill>
                  <a:schemeClr val="tx1"/>
                </a:solidFill>
              </a:rPr>
              <a:t>/google_stock.csv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https://www.tutorialspoint.com/python_data_science/python_time_series.htm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25C1FA1-3BCB-479E-9BED-1E088E1686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8553" y="2045860"/>
            <a:ext cx="4328145" cy="434718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874717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29 Time Series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74015" y="1268762"/>
            <a:ext cx="8352928" cy="71532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Time Series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Below is ../</a:t>
            </a:r>
            <a:r>
              <a:rPr lang="en-US" sz="1800" dirty="0" err="1">
                <a:solidFill>
                  <a:schemeClr val="tx1"/>
                </a:solidFill>
              </a:rPr>
              <a:t>csv_data</a:t>
            </a:r>
            <a:r>
              <a:rPr lang="en-US" sz="1800" dirty="0">
                <a:solidFill>
                  <a:schemeClr val="tx1"/>
                </a:solidFill>
              </a:rPr>
              <a:t>/google_stock.csv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https://www.tutorialspoint.com/python_data_science/python_time_series.htm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CD6B05-801B-4AF4-96F9-8773701F4D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2068179"/>
            <a:ext cx="4505325" cy="325755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8A8395F-DAD8-444F-9FC8-5C78196A13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3848" y="4355014"/>
            <a:ext cx="5220072" cy="246844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82906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2246</TotalTime>
  <Words>179</Words>
  <Application>Microsoft Office PowerPoint</Application>
  <PresentationFormat>On-screen Show (4:3)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Wingdings</vt:lpstr>
      <vt:lpstr>Office 佈景主題</vt:lpstr>
      <vt:lpstr>29 Time Series</vt:lpstr>
      <vt:lpstr>29 Time Series</vt:lpstr>
      <vt:lpstr>29 Time Series</vt:lpstr>
      <vt:lpstr>29 Time Series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742</cp:revision>
  <dcterms:created xsi:type="dcterms:W3CDTF">2018-09-28T16:40:41Z</dcterms:created>
  <dcterms:modified xsi:type="dcterms:W3CDTF">2020-05-08T17:07:06Z</dcterms:modified>
</cp:coreProperties>
</file>