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utorialspoint.com/python_data_science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Data Science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Data Science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Data Science.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C820355D-7311-44AB-82D7-2B1E1C16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98" y="2060847"/>
            <a:ext cx="4221088" cy="422108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43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Data Science</vt:lpstr>
      <vt:lpstr>1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338</cp:revision>
  <dcterms:created xsi:type="dcterms:W3CDTF">2018-09-28T16:40:41Z</dcterms:created>
  <dcterms:modified xsi:type="dcterms:W3CDTF">2020-05-03T19:44:39Z</dcterms:modified>
</cp:coreProperties>
</file>