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4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0" d="100"/>
          <a:sy n="70" d="100"/>
        </p:scale>
        <p:origin x="81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linear_regression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python_data_science/python_linear_regression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41 Linear Regression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41 Linear Regression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4015" y="1268762"/>
            <a:ext cx="8130433" cy="21602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Linear Regression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Linear Regression these two variables are related through an equation, where exponent (power) of both these variables is 1. Mathematically a linear relationship represents a straight line when plotted as a graph. A non-linear relationship where the exponent of any variable is not equal to 1 creates a curve.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functions in Seaborn to find the linear regression relationship is </a:t>
            </a:r>
            <a:r>
              <a:rPr lang="en-US" sz="1800" dirty="0" err="1">
                <a:solidFill>
                  <a:schemeClr val="tx1"/>
                </a:solidFill>
              </a:rPr>
              <a:t>regplot</a:t>
            </a:r>
            <a:r>
              <a:rPr lang="en-US" sz="1800" dirty="0">
                <a:solidFill>
                  <a:schemeClr val="tx1"/>
                </a:solidFill>
              </a:rPr>
              <a:t>. The below example shows its use.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https://www.tutorialspoint.com/python_data_science/python_linear_regression.htm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41 Linear Regression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4015" y="1268762"/>
            <a:ext cx="8130433" cy="10801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Linear Regression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functions in Seaborn to find the linear regression relationship is </a:t>
            </a:r>
            <a:r>
              <a:rPr lang="en-US" sz="1800" dirty="0" err="1">
                <a:solidFill>
                  <a:schemeClr val="tx1"/>
                </a:solidFill>
              </a:rPr>
              <a:t>regplot</a:t>
            </a:r>
            <a:r>
              <a:rPr lang="en-US" sz="1800" dirty="0">
                <a:solidFill>
                  <a:schemeClr val="tx1"/>
                </a:solidFill>
              </a:rPr>
              <a:t>. The below example shows its use.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https://www.tutorialspoint.com/python_data_science/python_linear_regression.htm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9686C5-DF97-421C-BA70-9029AA131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590" y="2618941"/>
            <a:ext cx="3916858" cy="333635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2AC20A-074E-4AC8-99F8-ECE19ADCE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25" y="2643736"/>
            <a:ext cx="4046168" cy="137995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2673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2668</TotalTime>
  <Words>166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41 Linear Regression</vt:lpstr>
      <vt:lpstr>41 Linear Regression</vt:lpstr>
      <vt:lpstr>41 Linear Regression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865</cp:revision>
  <dcterms:created xsi:type="dcterms:W3CDTF">2018-09-28T16:40:41Z</dcterms:created>
  <dcterms:modified xsi:type="dcterms:W3CDTF">2020-05-09T01:16:45Z</dcterms:modified>
</cp:coreProperties>
</file>