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0" d="100"/>
          <a:sy n="90" d="100"/>
        </p:scale>
        <p:origin x="5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data_science_environment_setup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Setup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724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Python: Google “Python download”. Python come with pip (Python Installation Package).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SciPy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</a:t>
            </a:r>
            <a:r>
              <a:rPr lang="en-US" sz="1800" dirty="0" err="1">
                <a:solidFill>
                  <a:schemeClr val="tx1"/>
                </a:solidFill>
              </a:rPr>
              <a:t>scipy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</a:t>
            </a:r>
            <a:r>
              <a:rPr lang="en-US" sz="1800" dirty="0" err="1">
                <a:solidFill>
                  <a:schemeClr val="tx1"/>
                </a:solidFill>
              </a:rPr>
              <a:t>numpy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</a:t>
            </a:r>
            <a:r>
              <a:rPr lang="en-US" sz="1800" dirty="0" err="1">
                <a:solidFill>
                  <a:schemeClr val="tx1"/>
                </a:solidFill>
              </a:rPr>
              <a:t>numpy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matplotlib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matplotlib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 panda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pip install panda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https://www.tutorialspoint.com/python_data_science/python_data_science_environment_setup.htm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84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3 Setup</vt:lpstr>
      <vt:lpstr>3 Setup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362</cp:revision>
  <dcterms:created xsi:type="dcterms:W3CDTF">2018-09-28T16:40:41Z</dcterms:created>
  <dcterms:modified xsi:type="dcterms:W3CDTF">2020-05-03T23:09:57Z</dcterms:modified>
</cp:coreProperties>
</file>