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0" r:id="rId4"/>
    <p:sldId id="262" r:id="rId5"/>
    <p:sldId id="261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61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nosql_databases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python_data_science/python_nosql_databases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python_data_science/python_nosql_databases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utorialspoint.com/python_data_science/python_nosql_databases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 Date Time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Date Time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3762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Date and Time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 Science analyze data based on temporal values.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Python handles various time and date format.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datetime library provides the methods the following scenarios: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Date Time Representation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Date Time Arithmetic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Date Time Comparison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https://www.tutorialspoint.com/python_data_science/python_nosql_databases.htm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Date Time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3528392" cy="10467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Date Time Representation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various format for date and datetime.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https://www.tutorialspoint.com/python_data_science/python_nosql_databases.htm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6188C7-7B37-4FFD-88C5-EC8A28CC6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115" y="1268759"/>
            <a:ext cx="4590121" cy="250308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224394-B8DC-4ADD-AFCB-9875DBC29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115" y="3918440"/>
            <a:ext cx="4590121" cy="233296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0657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Date Time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4381500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Date Time Comparison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Date Time Arithmetic.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https://www.tutorialspoint.com/python_data_science/python_nosql_databases.htm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F19625-8B5A-4417-BA95-5B8B0AD2E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25" y="1244410"/>
            <a:ext cx="3743325" cy="47434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0823A3-4CE0-4CD8-99B1-87709D696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060847"/>
            <a:ext cx="43815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8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Date Time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7234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Date Time Comparison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Date Time Compares by logical operators.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https://www.tutorialspoint.com/python_data_science/python_nosql_databases.htm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50FAEB-D798-4A29-B4AF-640EB30E3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103090"/>
            <a:ext cx="4305300" cy="34861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EE2074-D435-403B-BF45-3B6B70FCA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566" y="2140943"/>
            <a:ext cx="4152900" cy="1571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48733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186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15 Date Time</vt:lpstr>
      <vt:lpstr>15 Date Time</vt:lpstr>
      <vt:lpstr>15 Date Time</vt:lpstr>
      <vt:lpstr>15 Date Time</vt:lpstr>
      <vt:lpstr>15 Date Time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581</cp:revision>
  <dcterms:created xsi:type="dcterms:W3CDTF">2018-09-28T16:40:41Z</dcterms:created>
  <dcterms:modified xsi:type="dcterms:W3CDTF">2020-05-07T03:02:49Z</dcterms:modified>
</cp:coreProperties>
</file>