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4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70" d="100"/>
          <a:sy n="70" d="100"/>
        </p:scale>
        <p:origin x="8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oisson_distribution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poisson_distribution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36 Poisson Distribution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36 Poisson Distribution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33843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Poisson Distribution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Poisson distribution is a distribution which shows the likely number of times that an event will occur within a pre-determined period of time.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Poisson distribution is used for independent events which occur at a constant rate within a given interval of time.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Poisson distribution is a discrete function, meaning that the event can only be measured as occurring or not as occurring, meaning the variable can only be measured in whole numbers.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seaborn python library which has in-built functions to create such probability distribution graphs.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Also the </a:t>
            </a:r>
            <a:r>
              <a:rPr lang="en-US" sz="1800" dirty="0" err="1">
                <a:solidFill>
                  <a:schemeClr val="tx1"/>
                </a:solidFill>
              </a:rPr>
              <a:t>scipy</a:t>
            </a:r>
            <a:r>
              <a:rPr lang="en-US" sz="1800" dirty="0">
                <a:solidFill>
                  <a:schemeClr val="tx1"/>
                </a:solidFill>
              </a:rPr>
              <a:t> package creates the binomial distribution.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https://www.tutorialspoint.com/python_data_science/python_poisson_distribution.htm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36 Poisson Distribution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Poisson Distribution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https://www.tutorialspoint.com/python_data_science/python_poisson_distribution.htm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F30E75-8DB7-4B37-8658-006B7AE1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78" y="1890241"/>
            <a:ext cx="4052727" cy="345302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C72AB9-6D7B-45E9-9D0C-89D7BF07C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1863598"/>
            <a:ext cx="4063820" cy="3453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260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174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36 Poisson Distribution</vt:lpstr>
      <vt:lpstr>36 Poisson Distribution</vt:lpstr>
      <vt:lpstr>36 Poisson Distribution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822</cp:revision>
  <dcterms:created xsi:type="dcterms:W3CDTF">2018-09-28T16:40:41Z</dcterms:created>
  <dcterms:modified xsi:type="dcterms:W3CDTF">2020-05-08T23:37:50Z</dcterms:modified>
</cp:coreProperties>
</file>