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65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word_tokeniz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word_tokeniz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python_data_science/python_word_tokeniz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Word Tokenization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Word Tokenization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Word Tokenization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Word tokenization is the process of splitting a large sample of text into words.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requirement in natural language processing tasks where each word needs to be captured and subjected to further analysis like classifying and counting them for a particular sentiment, and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Natural Language Tool Kit (NLTK) is a library used to achieve this.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NLTK before proceeding with the python program for word tokenization.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https://www.tutorialspoint.com/python_data_science/python_word_tokenization.htm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D6620-C0D1-4122-9800-D89EE65E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933055"/>
            <a:ext cx="5005278" cy="25202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Word Tokenization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Word Tokenization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https://www.tutorialspoint.com/python_data_science/python_word_tokenization.htm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78451-51D4-4C79-B936-C2A7C40E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92" y="4635063"/>
            <a:ext cx="8028384" cy="14582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22CAD8-0484-40DC-83A9-2D00020BD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16" y="1766476"/>
            <a:ext cx="4733925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37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Word Tokenization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Sentence Tokenization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https://www.tutorialspoint.com/python_data_science/python_word_tokenization.htm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8859E-C649-40C1-BCE9-F9DA490E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4" y="4581128"/>
            <a:ext cx="4933950" cy="1600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DA5F1-5FE1-46BE-8323-EB8994DD0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812" y="1772815"/>
            <a:ext cx="5286375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9616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179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20 Word Tokenization</vt:lpstr>
      <vt:lpstr>20 Word Tokenization</vt:lpstr>
      <vt:lpstr>20 Word Tokenization</vt:lpstr>
      <vt:lpstr>20 Word Tokenization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632</cp:revision>
  <dcterms:created xsi:type="dcterms:W3CDTF">2018-09-28T16:40:41Z</dcterms:created>
  <dcterms:modified xsi:type="dcterms:W3CDTF">2020-05-07T21:23:20Z</dcterms:modified>
</cp:coreProperties>
</file>