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utorialspoint.com/python_deep_learning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Python Deep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Python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816424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Deep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Python Deep Learning libraries, such as, Numpy, Scipy, Pandas, Matplotlib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Python Deep Learning frameworks, such as, Theano, TensorFlow, and Keras.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44A3FED6-9580-4A74-AC63-0006DA29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18456"/>
            <a:ext cx="4221088" cy="422108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Python Deep Learning</vt:lpstr>
      <vt:lpstr>1 Python Deep Learning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329</cp:revision>
  <dcterms:created xsi:type="dcterms:W3CDTF">2018-09-28T16:40:41Z</dcterms:created>
  <dcterms:modified xsi:type="dcterms:W3CDTF">2020-05-03T22:41:24Z</dcterms:modified>
</cp:coreProperties>
</file>