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9" d="100"/>
          <a:sy n="89" d="100"/>
        </p:scale>
        <p:origin x="5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eep_learning/python_deep_learning_implementation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 Implementation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Implementation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5283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implementation of Deep learning, our objective is to predict the customer attrition or churning data for a certain bank - which customers are likely to leave this bank service.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Dataset used is relatively small and contains 10000 rows with 14 columns.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using Anaconda distribution, and frameworks like Theano, Tensorflow, and Keras.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Keras is built on top of Tensorflow and Theano </a:t>
            </a:r>
            <a:r>
              <a:rPr lang="en-US" sz="1800" dirty="0">
                <a:solidFill>
                  <a:schemeClr val="tx1"/>
                </a:solidFill>
              </a:rPr>
              <a:t>which function as its backends.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--upgrade theano   # install theano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--upgrade tensorflow   # install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--upgrade keras   # install keras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https://www.tutorialspoint.com/python_deep_learning/python_deep_learning_implementations.htm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85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146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12 Implementation</vt:lpstr>
      <vt:lpstr>12 Implementation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478</cp:revision>
  <dcterms:created xsi:type="dcterms:W3CDTF">2018-09-28T16:40:41Z</dcterms:created>
  <dcterms:modified xsi:type="dcterms:W3CDTF">2020-05-03T03:58:42Z</dcterms:modified>
</cp:coreProperties>
</file>