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8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Python Deep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Python Deep Learning libraries, such as, Numpy, Scipy, Pandas, Matplotlib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Python Deep Learning frameworks, such as, Theano, TensorFlow, and Keras.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Python Deep Learning</vt:lpstr>
      <vt:lpstr>1 Python Deep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328</cp:revision>
  <dcterms:created xsi:type="dcterms:W3CDTF">2018-09-28T16:40:41Z</dcterms:created>
  <dcterms:modified xsi:type="dcterms:W3CDTF">2020-05-01T22:23:18Z</dcterms:modified>
</cp:coreProperties>
</file>