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3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eep_learning/python_deep_learning_introduc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 Introduction to Python Deep Learning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Python Deep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727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 to Python Deep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Deep Structured Learning, Hierarchical Learning, </a:t>
            </a:r>
            <a:r>
              <a:rPr lang="en-US" sz="1800" dirty="0">
                <a:solidFill>
                  <a:schemeClr val="tx1"/>
                </a:solidFill>
              </a:rPr>
              <a:t>or</a:t>
            </a:r>
            <a:r>
              <a:rPr lang="en-US" sz="1800" b="1" dirty="0">
                <a:solidFill>
                  <a:srgbClr val="C00000"/>
                </a:solidFill>
              </a:rPr>
              <a:t> Deep Learning </a:t>
            </a:r>
            <a:r>
              <a:rPr lang="en-US" sz="1800" dirty="0">
                <a:solidFill>
                  <a:schemeClr val="tx1"/>
                </a:solidFill>
              </a:rPr>
              <a:t>is a short name of part of the family of </a:t>
            </a:r>
            <a:r>
              <a:rPr lang="en-US" sz="1800" b="1" dirty="0">
                <a:solidFill>
                  <a:schemeClr val="tx1"/>
                </a:solidFill>
              </a:rPr>
              <a:t>Machine Learning Methods </a:t>
            </a:r>
            <a:r>
              <a:rPr lang="en-US" sz="1800" dirty="0">
                <a:solidFill>
                  <a:schemeClr val="tx1"/>
                </a:solidFill>
              </a:rPr>
              <a:t>in Artificial Intelligence.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 </a:t>
            </a:r>
            <a:r>
              <a:rPr lang="en-US" sz="1800" dirty="0">
                <a:solidFill>
                  <a:schemeClr val="tx1"/>
                </a:solidFill>
              </a:rPr>
              <a:t>is a class of machine learning algorithms that use several layers of nonlinear processing units for feature extraction and transformation.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successive layer uses the output from the previous layer as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Neural Networks, Deep Belief Networks,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Recurrent Neural Networks </a:t>
            </a:r>
            <a:r>
              <a:rPr lang="en-US" sz="1800" dirty="0">
                <a:solidFill>
                  <a:schemeClr val="tx1"/>
                </a:solidFill>
              </a:rPr>
              <a:t>have been applied to fields, such as, Computer Vision, Speech Recognition, Natural Language Processing, Audio Recognition, Social Network Filtering, Machine Translation, and Bioinformatics.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Algorithms and Networks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are based on the </a:t>
            </a:r>
            <a:r>
              <a:rPr lang="en-US" sz="1800" b="1" dirty="0">
                <a:solidFill>
                  <a:schemeClr val="tx1"/>
                </a:solidFill>
              </a:rPr>
              <a:t>Unsupervised Learning </a:t>
            </a:r>
            <a:r>
              <a:rPr lang="en-US" sz="1800" dirty="0">
                <a:solidFill>
                  <a:schemeClr val="tx1"/>
                </a:solidFill>
              </a:rPr>
              <a:t>of multiple levels of features or representations of the data. Higher-level features are derived from lower level features to form a hierarchical representation.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use some form </a:t>
            </a:r>
            <a:r>
              <a:rPr lang="en-US" sz="1800">
                <a:solidFill>
                  <a:schemeClr val="tx1"/>
                </a:solidFill>
              </a:rPr>
              <a:t>of </a:t>
            </a:r>
            <a:r>
              <a:rPr lang="en-US" sz="1800" b="1">
                <a:solidFill>
                  <a:schemeClr val="tx1"/>
                </a:solidFill>
              </a:rPr>
              <a:t>Gradient </a:t>
            </a:r>
            <a:r>
              <a:rPr lang="en-US" sz="1800" b="1" dirty="0">
                <a:solidFill>
                  <a:schemeClr val="tx1"/>
                </a:solidFill>
              </a:rPr>
              <a:t>D</a:t>
            </a:r>
            <a:r>
              <a:rPr lang="en-US" sz="1800" b="1">
                <a:solidFill>
                  <a:schemeClr val="tx1"/>
                </a:solidFill>
              </a:rPr>
              <a:t>escent </a:t>
            </a:r>
            <a:r>
              <a:rPr lang="en-US" sz="1800" dirty="0">
                <a:solidFill>
                  <a:schemeClr val="tx1"/>
                </a:solidFill>
              </a:rPr>
              <a:t>for training.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https://www.tutorialspoint.com/python_deep_learning/python_deep_learning_introduction.htm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206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 Introduction to Python Deep Learning</vt:lpstr>
      <vt:lpstr>2 Introduction to Python Deep Learning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331</cp:revision>
  <dcterms:created xsi:type="dcterms:W3CDTF">2018-09-28T16:40:41Z</dcterms:created>
  <dcterms:modified xsi:type="dcterms:W3CDTF">2020-05-01T22:31:36Z</dcterms:modified>
</cp:coreProperties>
</file>