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3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eep_learning/python_deep_learning_environment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eep_learning/python_deep_learning_environment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eep_learning/python_deep_learning_environment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_deep_learning/python_deep_learning_environment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_deep_learning/python_deep_learning_environment.htm" TargetMode="External"/><Relationship Id="rId2" Type="http://schemas.openxmlformats.org/officeDocument/2006/relationships/hyperlink" Target="https://www.google.com/search?q=which+python+version+work+with+tensorflow&amp;rlz=1C1KDEC_enUS826US826&amp;oq=which+python+version+work+with+tensorflow&amp;aqs=chrome..69i57.15367j0j4&amp;sourceid=chrome&amp;ie=UTF-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python_deep_learning/python_deep_learning_environment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3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736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Environment: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2.7 – 3.7 (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 is not </a:t>
            </a:r>
            <a:r>
              <a:rPr lang="en-US" sz="1800">
                <a:solidFill>
                  <a:schemeClr val="tx1"/>
                </a:solidFill>
              </a:rPr>
              <a:t>compatible with 3.8)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Scipy</a:t>
            </a:r>
            <a:r>
              <a:rPr lang="en-US" sz="1800" dirty="0">
                <a:solidFill>
                  <a:schemeClr val="tx1"/>
                </a:solidFill>
              </a:rPr>
              <a:t> with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Matplotlib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Theano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https://www.tutorialspoint.com/python_deep_learning/python_deep_learning_environment.htm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import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print (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.__version__)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1.18.0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https://www.tutorialspoint.com/python_deep_learning/python_deep_learning_environment.htm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EA5F8-6D6D-475F-8B21-980FC6DD5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95712"/>
            <a:ext cx="7286625" cy="1143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484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Theano,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theano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https://www.tutorialspoint.com/python_deep_learning/python_deep_learning_environment.htm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E4BFA-202C-43B1-8135-B20BA8055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8959"/>
            <a:ext cx="7740352" cy="28236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008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 folder in Python 3.8.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https://www.tutorialspoint.com/python_deep_learning/python_deep_learning_environment.htm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80DE4-04E4-4B21-8B75-B67A9389D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351" y="2204864"/>
            <a:ext cx="6675297" cy="27355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857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3.1 Python 3.7 and </a:t>
            </a:r>
            <a:r>
              <a:rPr lang="en-US" altLang="zh-TW" b="1" dirty="0" err="1">
                <a:solidFill>
                  <a:srgbClr val="FFFF00"/>
                </a:solidFill>
              </a:rPr>
              <a:t>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1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36967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</a:t>
            </a:r>
            <a:r>
              <a:rPr lang="en-US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search?q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which+python+version+work+with+tensorflow&amp;rlz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=1C1KDEC_enUS826US826&amp;oq=</a:t>
            </a:r>
            <a:r>
              <a:rPr lang="en-US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which+python+version+work+with+tensorflow&amp;aqs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=chrome..69i57.15367j0j4&amp;sourceid=</a:t>
            </a:r>
            <a:r>
              <a:rPr lang="en-US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chrome&amp;ie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=UTF-8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 </a:t>
            </a:r>
            <a:r>
              <a:rPr lang="en-US" sz="1800" b="1" dirty="0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 supports </a:t>
            </a:r>
            <a:r>
              <a:rPr lang="en-US" sz="1800" b="1" dirty="0">
                <a:solidFill>
                  <a:schemeClr val="tx1"/>
                </a:solidFill>
              </a:rPr>
              <a:t>Python</a:t>
            </a:r>
            <a:r>
              <a:rPr lang="en-US" sz="1800" dirty="0">
                <a:solidFill>
                  <a:schemeClr val="tx1"/>
                </a:solidFill>
              </a:rPr>
              <a:t> 3.5, 3.6 and 3.7 on Windows 10. Although </a:t>
            </a:r>
            <a:r>
              <a:rPr lang="en-US" sz="1800" b="1" dirty="0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 2.1 will be the final </a:t>
            </a:r>
            <a:r>
              <a:rPr lang="en-US" sz="1800" b="1" dirty="0">
                <a:solidFill>
                  <a:schemeClr val="tx1"/>
                </a:solidFill>
              </a:rPr>
              <a:t>version</a:t>
            </a:r>
            <a:r>
              <a:rPr lang="en-US" sz="1800" dirty="0">
                <a:solidFill>
                  <a:schemeClr val="tx1"/>
                </a:solidFill>
              </a:rPr>
              <a:t> of </a:t>
            </a:r>
            <a:r>
              <a:rPr lang="en-US" sz="1800" b="1" dirty="0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 that will support </a:t>
            </a:r>
            <a:r>
              <a:rPr lang="en-US" sz="1800" b="1" dirty="0">
                <a:solidFill>
                  <a:schemeClr val="tx1"/>
                </a:solidFill>
              </a:rPr>
              <a:t>Python</a:t>
            </a:r>
            <a:r>
              <a:rPr lang="en-US" sz="1800" dirty="0">
                <a:solidFill>
                  <a:schemeClr val="tx1"/>
                </a:solidFill>
              </a:rPr>
              <a:t> 2 (regardless of OS).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 ==&gt; 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r>
              <a:rPr lang="en-US" sz="1800" dirty="0">
                <a:solidFill>
                  <a:schemeClr val="tx1"/>
                </a:solidFill>
              </a:rPr>
              <a:t>  ==&gt; 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theano</a:t>
            </a:r>
            <a:r>
              <a:rPr lang="en-US" sz="1800" dirty="0">
                <a:solidFill>
                  <a:schemeClr val="tx1"/>
                </a:solidFill>
              </a:rPr>
              <a:t> ==&gt; NG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https://www.tutorialspoint.com/python_deep_learning/python_deep_learning_environment.htm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0838E-B475-48C9-A448-A8F74C5C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68" y="5037184"/>
            <a:ext cx="7919864" cy="12474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572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 folder in Python 3.7 lib/site-packages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https://www.tutorialspoint.com/python_deep_learning/python_deep_learning_environment.htm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23F70-FE18-424F-91B0-F0046B2E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32855"/>
            <a:ext cx="5286548" cy="44250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475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372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3 Environment</vt:lpstr>
      <vt:lpstr>3 Environment</vt:lpstr>
      <vt:lpstr>3 Environment</vt:lpstr>
      <vt:lpstr>3 Environment</vt:lpstr>
      <vt:lpstr>3 Environment</vt:lpstr>
      <vt:lpstr>3.1 Python 3.7 and Tensorflow</vt:lpstr>
      <vt:lpstr>3 Environment</vt:lpstr>
      <vt:lpstr>3 Environment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345</cp:revision>
  <dcterms:created xsi:type="dcterms:W3CDTF">2018-09-28T16:40:41Z</dcterms:created>
  <dcterms:modified xsi:type="dcterms:W3CDTF">2020-05-02T04:17:02Z</dcterms:modified>
</cp:coreProperties>
</file>