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2" d="100"/>
          <a:sy n="82" d="100"/>
        </p:scale>
        <p:origin x="79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deep_learning/python_deep_learning_computational_graphs.ht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python_deep_learning/python_deep_learning_computational_graph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we want to do this efficiently (although x and g are only two hops away in this graph, imagine them being really far from each other).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calculate these values efficiently, we will use the chain rule of differentiation. From chain rule, we have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DCE9A-93E1-4DAF-8FEA-23EE9078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2714625"/>
            <a:ext cx="147637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275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D94D2E-E024-48BA-A273-8EBC0EB2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2895600"/>
            <a:ext cx="2466975" cy="533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we already know the dg/</a:t>
            </a:r>
            <a:r>
              <a:rPr lang="en-US" sz="1800" dirty="0" err="1">
                <a:solidFill>
                  <a:schemeClr val="tx1"/>
                </a:solidFill>
              </a:rPr>
              <a:t>dp</a:t>
            </a:r>
            <a:r>
              <a:rPr lang="en-US" sz="1800" dirty="0">
                <a:solidFill>
                  <a:schemeClr val="tx1"/>
                </a:solidFill>
              </a:rPr>
              <a:t> = -3, </a:t>
            </a:r>
            <a:r>
              <a:rPr lang="en-US" sz="1800" dirty="0" err="1">
                <a:solidFill>
                  <a:schemeClr val="tx1"/>
                </a:solidFill>
              </a:rPr>
              <a:t>dp</a:t>
            </a:r>
            <a:r>
              <a:rPr lang="en-US" sz="1800" dirty="0">
                <a:solidFill>
                  <a:schemeClr val="tx1"/>
                </a:solidFill>
              </a:rPr>
              <a:t>/dx, and </a:t>
            </a:r>
            <a:r>
              <a:rPr lang="en-US" sz="1800" dirty="0" err="1">
                <a:solidFill>
                  <a:schemeClr val="tx1"/>
                </a:solidFill>
              </a:rPr>
              <a:t>dp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dy</a:t>
            </a:r>
            <a:r>
              <a:rPr lang="en-US" sz="1800" dirty="0">
                <a:solidFill>
                  <a:schemeClr val="tx1"/>
                </a:solidFill>
              </a:rPr>
              <a:t> are easy since p directly depends on x and 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424E4-7957-4CD1-9F45-63A21A99E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420888"/>
            <a:ext cx="36004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DE0102-5DDA-4B13-96D1-2A49EA8E834F}"/>
              </a:ext>
            </a:extLst>
          </p:cNvPr>
          <p:cNvSpPr/>
          <p:nvPr/>
        </p:nvSpPr>
        <p:spPr>
          <a:xfrm>
            <a:off x="7308304" y="3068960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821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we get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424E4-7957-4CD1-9F45-63A21A99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8" y="4350221"/>
            <a:ext cx="36004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6AECB-3C93-41CC-AB9C-DFD89BF7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48" y="2028726"/>
            <a:ext cx="2752725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EC1981-25D3-4F69-B80C-6E1570D4EB98}"/>
              </a:ext>
            </a:extLst>
          </p:cNvPr>
          <p:cNvSpPr/>
          <p:nvPr/>
        </p:nvSpPr>
        <p:spPr>
          <a:xfrm>
            <a:off x="4788024" y="2348880"/>
            <a:ext cx="360040" cy="18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ә</a:t>
            </a:r>
            <a:r>
              <a:rPr lang="en-US" sz="1400" i="1" dirty="0">
                <a:solidFill>
                  <a:schemeClr val="tx1"/>
                </a:solidFill>
                <a:latin typeface="Constantia" panose="02030602050306030303" pitchFamily="18" charset="0"/>
              </a:rPr>
              <a:t>x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63FE4207-FDE7-4AEE-B06A-803892C7CD3D}"/>
              </a:ext>
            </a:extLst>
          </p:cNvPr>
          <p:cNvSpPr txBox="1">
            <a:spLocks/>
          </p:cNvSpPr>
          <p:nvPr/>
        </p:nvSpPr>
        <p:spPr>
          <a:xfrm>
            <a:off x="467544" y="3768487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addition, for the input 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23072A-4112-4996-BD4A-BA6996B07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930" y="4710264"/>
            <a:ext cx="2447925" cy="514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F10346-CCCB-4376-9B78-93023B59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8" y="1957906"/>
            <a:ext cx="36004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44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 reason for doing this backwards is that when we had to calculate the gradient at x, we only used already computed values, and </a:t>
            </a:r>
            <a:r>
              <a:rPr lang="en-US" sz="1800" dirty="0" err="1">
                <a:solidFill>
                  <a:schemeClr val="tx1"/>
                </a:solidFill>
              </a:rPr>
              <a:t>dq</a:t>
            </a:r>
            <a:r>
              <a:rPr lang="en-US" sz="1800" dirty="0">
                <a:solidFill>
                  <a:schemeClr val="tx1"/>
                </a:solidFill>
              </a:rPr>
              <a:t>/dx (derivative of node output with respect to the same node's input).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used local information to compute a global value.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2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Steps for training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 these steps to train a neural network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data point x in dataset, we do forward pass with x as input, and calculate the cost c as output.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backward pass starting at c, and calculate gradients for all nodes in the graph. This includes nodes that represent the neural network weights.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then update the weights by doing W = W - learning rate * gradients.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repeat this process until stop criteria is met.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Computational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Backpropagation is implemented in deep learning frameworks like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, Torch, Theano, etc., by using computational graphs.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More significantly, understanding back propagation on computational graphs combines several different algorithms and its variations such as backprop through time and backprop with shared weights.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everything is converted into a computational graph, they are still the same algorithm − just back propagation on computational graphs.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Computational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computational graph is defined as a directed graph where the nodes correspond to mathematical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Computational graphs are a way of expressing and evaluating a mathematical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here is a simple mathematical equation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F0555-068D-4CF4-AEB7-3AEF06AE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416425"/>
            <a:ext cx="1019175" cy="3810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97D3745-FBE3-4D37-9979-41F6C3B38E88}"/>
              </a:ext>
            </a:extLst>
          </p:cNvPr>
          <p:cNvSpPr txBox="1">
            <a:spLocks/>
          </p:cNvSpPr>
          <p:nvPr/>
        </p:nvSpPr>
        <p:spPr>
          <a:xfrm>
            <a:off x="395536" y="3897927"/>
            <a:ext cx="8352928" cy="3810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draw a computational graph of the above equation as follows.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AED83-163B-465C-8B2B-4A55F5D5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540015"/>
            <a:ext cx="2409825" cy="847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48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Computational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above computational graph has an addition node (node with "+" sign) with two input variables x and y and one output q.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 us take another example, slightly more complex. We have the following equation.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F3C5D-72DD-496D-AA6A-A4B35BD3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08696"/>
            <a:ext cx="344805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1B71-7D63-4B40-B6B0-E034080BF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33" y="2729697"/>
            <a:ext cx="1323975" cy="38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A9913A81-88C1-407E-AC20-C0087A069927}"/>
              </a:ext>
            </a:extLst>
          </p:cNvPr>
          <p:cNvSpPr txBox="1">
            <a:spLocks/>
          </p:cNvSpPr>
          <p:nvPr/>
        </p:nvSpPr>
        <p:spPr>
          <a:xfrm>
            <a:off x="611560" y="3200485"/>
            <a:ext cx="8352928" cy="3091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above equation is represented by the following 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14639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Computational Graphs and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Computational graphs and backpropagation, both are important core concepts in deep learning for training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Forward pass is the procedure for evaluating the value of the mathematical expression represented by computational graphs.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Doing forward pass means we are passing the value from variables in forward direction from the left (input) to the right where the output 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us consider an example by giving some value to all of the inputs. Suppose, the following values are given to all of the inputs.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C7EDB-FBE0-496C-950C-F0259E1F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725144"/>
            <a:ext cx="1790700" cy="35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4788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By giving these values to the inputs, we can perform forward pass and get the following values for the outputs on each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use the value of x = 1 and y = 3, to get p = 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34D77-BFDC-4C44-929F-1D62FE11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744456"/>
            <a:ext cx="1943100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45D0B770-C14B-495A-AC78-971C89CEC8D5}"/>
              </a:ext>
            </a:extLst>
          </p:cNvPr>
          <p:cNvSpPr txBox="1">
            <a:spLocks/>
          </p:cNvSpPr>
          <p:nvPr/>
        </p:nvSpPr>
        <p:spPr>
          <a:xfrm>
            <a:off x="434589" y="3711095"/>
            <a:ext cx="8352928" cy="7920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we use p = 4 and z = -3 to get g = -12.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go from left to right, forwards.</a:t>
            </a:r>
          </a:p>
        </p:txBody>
      </p:sp>
      <p:pic>
        <p:nvPicPr>
          <p:cNvPr id="1026" name="Picture 2" descr="Forward Pass Equation">
            <a:extLst>
              <a:ext uri="{FF2B5EF4-FFF2-40B4-BE49-F238E27FC236}">
                <a16:creationId xmlns:a16="http://schemas.microsoft.com/office/drawing/2014/main" id="{5A3A6ABA-453A-4707-9119-8BDA4D10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61489"/>
            <a:ext cx="3333750" cy="16478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3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 of Backward 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backward pass, our intention is to compute the gradients for each input with respect to the final output.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gradients are essential for training the neural network using gradient descent.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we desire the following gradients.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Desired gradients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88E16-E913-4787-842C-2D8A5FBD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581084"/>
            <a:ext cx="1219200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C26D75F7-5346-4AC8-BBD1-AB3629471F81}"/>
              </a:ext>
            </a:extLst>
          </p:cNvPr>
          <p:cNvSpPr txBox="1">
            <a:spLocks/>
          </p:cNvSpPr>
          <p:nvPr/>
        </p:nvSpPr>
        <p:spPr>
          <a:xfrm>
            <a:off x="611560" y="4373234"/>
            <a:ext cx="8352928" cy="12160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Backward pass (backpropagation)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backward pass by finding the derivative of the final output with respect to the final output (itself!).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Thus, it will result in the identity derivation and the value is equal to one.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DC378-6055-43CE-8B70-DF9F4BFC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28" y="5748547"/>
            <a:ext cx="800100" cy="51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787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computational graph now looks as shown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Backward Pass">
            <a:extLst>
              <a:ext uri="{FF2B5EF4-FFF2-40B4-BE49-F238E27FC236}">
                <a16:creationId xmlns:a16="http://schemas.microsoft.com/office/drawing/2014/main" id="{058C14B2-0C67-4614-A092-8BCE9E4C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12119"/>
            <a:ext cx="3457575" cy="16764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147847B-33AB-42BD-AB58-C91EC50CE5D7}"/>
              </a:ext>
            </a:extLst>
          </p:cNvPr>
          <p:cNvSpPr txBox="1">
            <a:spLocks/>
          </p:cNvSpPr>
          <p:nvPr/>
        </p:nvSpPr>
        <p:spPr>
          <a:xfrm>
            <a:off x="683568" y="3676672"/>
            <a:ext cx="8352928" cy="11204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will do the backward pass through the "*" operation.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calculate the gradients at p and z.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g = p*z, we know that −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7268C-E836-408F-89AF-F5EFF74F7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946650"/>
            <a:ext cx="838200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059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Computational 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already know the values of z and p from the forward pass.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we get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https://www.tutorialspoint.com/python_deep_learning/python_deep_learning_computational_graphs.htm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A4D85-7EAE-4915-9A2E-39DA52BB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04864"/>
            <a:ext cx="133350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AF036A6-FEFA-4905-A1CD-4E8902FA924B}"/>
              </a:ext>
            </a:extLst>
          </p:cNvPr>
          <p:cNvSpPr txBox="1">
            <a:spLocks/>
          </p:cNvSpPr>
          <p:nvPr/>
        </p:nvSpPr>
        <p:spPr>
          <a:xfrm>
            <a:off x="611560" y="4149081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calculate the gradients at x and 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0F15E-33EE-4DE9-B02B-BF37797E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58" y="4959093"/>
            <a:ext cx="819150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64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1172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Constantia</vt:lpstr>
      <vt:lpstr>Wingdings</vt:lpstr>
      <vt:lpstr>Office 佈景主題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9 Computational Graph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459</cp:revision>
  <dcterms:created xsi:type="dcterms:W3CDTF">2018-09-28T16:40:41Z</dcterms:created>
  <dcterms:modified xsi:type="dcterms:W3CDTF">2020-05-03T03:34:05Z</dcterms:modified>
</cp:coreProperties>
</file>