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application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eep_learning/python_deep_learning_application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 Deep Learning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Deep Learning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has produced good results for a few applications such as computer vision, language translation, image captioning, audio transcription, molecular biology, speech recognition, natural language processing, self-driving cars, brain tumor detection, real-time speech translation, music composition, automatic game playing and so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the next big leap after machine learning with a more advanced implementation.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Currently, it is heading towards becoming an industry standard bringing a strong promise of being a game changer when dealing with raw unstructured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is currently one of the best solution providers fora wide range of real-world problems.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Developers are building AI programs that, instead of using previously given rules, learn from examples to solve complicated tasks.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deep learning being used by many data scientists, deeper neural networks are delivering results that are ever more accurate.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https://www.tutorialspoint.com/python_deep_learning/python_deep_learning_applications.htm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Deep Learning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idea is to develop deep neural networks by increasing the number of training layers for each network; machine learns more about the data until it is as accurate as possible.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Developers can use deep learning techniques to implement complex machine learning tasks, and train AI networks to have high levels of perceptual recognition.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Deep learning finds its popularity in Computer vision.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one of the tasks achieved is image classification where given input images are classified as cat, dog, etc. or as a class or label that best describe the image.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Humans </a:t>
            </a:r>
            <a:r>
              <a:rPr lang="en-US" sz="1800" dirty="0">
                <a:solidFill>
                  <a:schemeClr val="tx1"/>
                </a:solidFill>
              </a:rPr>
              <a:t>learn how to do this task very early in our lives and have these skills of quickly recognizing patterns, generalizing from prior knowledge, and adapting to different image environments.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https://www.tutorialspoint.com/python_deep_learning/python_deep_learning_applications.htm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8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371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10 Deep Learning Application</vt:lpstr>
      <vt:lpstr>10 Deep Learning Application</vt:lpstr>
      <vt:lpstr>10 Deep Learning Application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462</cp:revision>
  <dcterms:created xsi:type="dcterms:W3CDTF">2018-09-28T16:40:41Z</dcterms:created>
  <dcterms:modified xsi:type="dcterms:W3CDTF">2020-05-03T03:38:19Z</dcterms:modified>
</cp:coreProperties>
</file>