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3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41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3zrCxB8sj8&amp;list=PLC3y8-rFHvwhI0V5mE9Vu6Nm-nap8EcjV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3zrCxB8sj8&amp;list=PLC3y8-rFHvwhI0V5mE9Vu6Nm-nap8Ecj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3zrCxB8sj8&amp;list=PLC3y8-rFHvwhI0V5mE9Vu6Nm-nap8EcjV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3zrCxB8sj8&amp;list=PLC3y8-rFHvwhI0V5mE9Vu6Nm-nap8EcjV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3zrCxB8sj8&amp;list=PLC3y8-rFHvwhI0V5mE9Vu6Nm-nap8EcjV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ES6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ACC17-1663-4185-8F2F-95FDDE5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9" y="3752850"/>
            <a:ext cx="914942" cy="8854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ES6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Introduction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ES2009 (ES5)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ES2016 (ES6)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ES2017 (ES7)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ES2018 (ES9)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ES2019 (ES10)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TypeScript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https://www.youtube.com/watch?v=n3zrCxB8sj8&amp;list=PLC3y8-rFHvwhI0V5mE9Vu6Nm-nap8EcjV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B09AE76-D27F-48D5-B48A-6704EF883696}"/>
              </a:ext>
            </a:extLst>
          </p:cNvPr>
          <p:cNvSpPr txBox="1">
            <a:spLocks/>
          </p:cNvSpPr>
          <p:nvPr/>
        </p:nvSpPr>
        <p:spPr>
          <a:xfrm>
            <a:off x="457200" y="3812555"/>
            <a:ext cx="8352928" cy="1368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thing we need to know is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ES5?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ES2015 also known as ES6?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TypeScript?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5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ES6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ES5: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JavaScript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ECMA Script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Version 5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https://www.youtube.com/watch?v=n3zrCxB8sj8&amp;list=PLC3y8-rFHvwhI0V5mE9Vu6Nm-nap8EcjV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B09AE76-D27F-48D5-B48A-6704EF883696}"/>
              </a:ext>
            </a:extLst>
          </p:cNvPr>
          <p:cNvSpPr txBox="1">
            <a:spLocks/>
          </p:cNvSpPr>
          <p:nvPr/>
        </p:nvSpPr>
        <p:spPr>
          <a:xfrm>
            <a:off x="395536" y="2852938"/>
            <a:ext cx="8352928" cy="13681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ES2015 also known as ES6 and what is typescript?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One of implementation of a standard specification of TypeScript is called ECMAScript.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spec version of ECMAScript that is used for several years is version 5 is ES5.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ES6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72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ES2015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ECMA Script 2015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ES2015 Aka ES6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 Features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EC2016=5 = ES5 + Awesome features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https://www.youtube.com/watch?v=n3zrCxB8sj8&amp;list=PLC3y8-rFHvwhI0V5mE9Vu6Nm-nap8EcjV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6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ES6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ES2015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ECMA Script 2015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ES2015 Aka ES6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New Features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EC2016=5 = ES5 + Awesome features, such as, classes, constant, arrow function, and etc. These are the features that we are going to discuss.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https://www.youtube.com/watch?v=n3zrCxB8sj8&amp;list=PLC3y8-rFHvwhI0V5mE9Vu6Nm-nap8EcjV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ES6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6411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TypeScript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TypeScript is a free and </a:t>
            </a:r>
            <a:r>
              <a:rPr lang="en-US" sz="1800" b="1" dirty="0">
                <a:solidFill>
                  <a:srgbClr val="C00000"/>
                </a:solidFill>
              </a:rPr>
              <a:t>Open Source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Developed and Maintained by </a:t>
            </a:r>
            <a:r>
              <a:rPr lang="en-US" sz="1800" b="1" dirty="0">
                <a:solidFill>
                  <a:srgbClr val="C00000"/>
                </a:solidFill>
              </a:rPr>
              <a:t>Microsoft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TypeScript is </a:t>
            </a:r>
            <a:r>
              <a:rPr lang="en-US" sz="1800" b="1" dirty="0">
                <a:solidFill>
                  <a:srgbClr val="C00000"/>
                </a:solidFill>
              </a:rPr>
              <a:t>Typed superset of JavaScript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TypeScript is </a:t>
            </a:r>
            <a:r>
              <a:rPr lang="en-US" sz="1800" b="1" dirty="0">
                <a:solidFill>
                  <a:srgbClr val="C00000"/>
                </a:solidFill>
              </a:rPr>
              <a:t>Complied to plain JavaScript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Features of ES2015, ES2016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Types is optional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TypeScript does not write the lesser code but allowed us to write </a:t>
            </a:r>
            <a:r>
              <a:rPr lang="en-US" sz="1800" b="1" dirty="0">
                <a:solidFill>
                  <a:srgbClr val="C00000"/>
                </a:solidFill>
              </a:rPr>
              <a:t>Safer Code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https://www.youtube.com/watch?v=n3zrCxB8sj8&amp;list=PLC3y8-rFHvwhI0V5mE9Vu6Nm-nap8EcjV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323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 ES6 Introduction</vt:lpstr>
      <vt:lpstr>1 ES6 Introduction</vt:lpstr>
      <vt:lpstr>1 ES6 Introduction</vt:lpstr>
      <vt:lpstr>1 ES6 Introduction</vt:lpstr>
      <vt:lpstr>1 ES6 Introduction</vt:lpstr>
      <vt:lpstr>1 ES6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278</cp:revision>
  <dcterms:created xsi:type="dcterms:W3CDTF">2018-09-28T16:40:41Z</dcterms:created>
  <dcterms:modified xsi:type="dcterms:W3CDTF">2020-04-15T06:28:49Z</dcterms:modified>
</cp:coreProperties>
</file>