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7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4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ut_aE2XX8&amp;list=PLC3y8-rFHvwhI0V5mE9Vu6Nm-nap8EcjV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ut_aE2XX8&amp;list=PLC3y8-rFHvwhI0V5mE9Vu6Nm-nap8EcjV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ut_aE2XX8&amp;list=PLC3y8-rFHvwhI0V5mE9Vu6Nm-nap8EcjV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Transpiler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Transpiler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99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Transpiler: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ES2015 ships with a  lot of new features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not all of these features are not yet fully implemented in all the browsers at that time.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Chrome and Firefox are nearly there and implementing almost 90% of ES2015 features but there still a few features that are missing. This is where a </a:t>
            </a:r>
            <a:r>
              <a:rPr lang="en-US" sz="1800" b="1" dirty="0" err="1">
                <a:solidFill>
                  <a:schemeClr val="tx1"/>
                </a:solidFill>
              </a:rPr>
              <a:t>transpiler</a:t>
            </a:r>
            <a:r>
              <a:rPr lang="en-US" sz="1800" b="1" dirty="0">
                <a:solidFill>
                  <a:schemeClr val="tx1"/>
                </a:solidFill>
              </a:rPr>
              <a:t> comes 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https://www.youtube.com/watch?v=dVut_aE2XX8&amp;list=PLC3y8-rFHvwhI0V5mE9Vu6Nm-nap8EcjV&amp;index=2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D78D4-EA8D-40B4-BBF2-EB7AAF8D8A3F}"/>
              </a:ext>
            </a:extLst>
          </p:cNvPr>
          <p:cNvSpPr/>
          <p:nvPr/>
        </p:nvSpPr>
        <p:spPr>
          <a:xfrm>
            <a:off x="2771800" y="4221088"/>
            <a:ext cx="1440160" cy="147267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Transpiler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BC0AD9-81D6-4F99-9A51-39F2F6204971}"/>
              </a:ext>
            </a:extLst>
          </p:cNvPr>
          <p:cNvSpPr/>
          <p:nvPr/>
        </p:nvSpPr>
        <p:spPr>
          <a:xfrm>
            <a:off x="2771800" y="3533519"/>
            <a:ext cx="144016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ES2015 (ES6)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CEBC86-CB6A-480B-8B40-20B9B14BC71E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491880" y="3898644"/>
            <a:ext cx="0" cy="32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3360B8A-DDCB-46DA-AE2E-BF91AA527628}"/>
              </a:ext>
            </a:extLst>
          </p:cNvPr>
          <p:cNvSpPr/>
          <p:nvPr/>
        </p:nvSpPr>
        <p:spPr>
          <a:xfrm>
            <a:off x="2771800" y="6088416"/>
            <a:ext cx="144016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B30E43-3932-45D0-B9A8-0723C874876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3491880" y="5693760"/>
            <a:ext cx="0" cy="39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5961C9-4D18-462C-9EEB-FA3C9A9BB454}"/>
              </a:ext>
            </a:extLst>
          </p:cNvPr>
          <p:cNvSpPr/>
          <p:nvPr/>
        </p:nvSpPr>
        <p:spPr>
          <a:xfrm>
            <a:off x="4932040" y="4774861"/>
            <a:ext cx="1440160" cy="3565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25EC26-A5A1-4399-BFDD-7D24023D6629}"/>
              </a:ext>
            </a:extLst>
          </p:cNvPr>
          <p:cNvSpPr/>
          <p:nvPr/>
        </p:nvSpPr>
        <p:spPr>
          <a:xfrm>
            <a:off x="4961856" y="5291720"/>
            <a:ext cx="792089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C14D3B-A028-4463-AD3F-FA8B1AEA205C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4211960" y="4957424"/>
            <a:ext cx="749896" cy="516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BE184FA-D35D-4982-9834-7592F83AAFF0}"/>
              </a:ext>
            </a:extLst>
          </p:cNvPr>
          <p:cNvSpPr/>
          <p:nvPr/>
        </p:nvSpPr>
        <p:spPr>
          <a:xfrm>
            <a:off x="4902999" y="4251553"/>
            <a:ext cx="909805" cy="357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Traceur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0725AC-5DFC-4653-B5AD-4B2FD50BBD04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4211960" y="4430452"/>
            <a:ext cx="691039" cy="526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41AF0-A2BD-4E64-A665-C353CC6858D9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4211960" y="4953139"/>
            <a:ext cx="720080" cy="42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Transpiler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Transpiler: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Transpiler translates the ES6 into ES5 in every browser.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few transpilers available, such as, traceur or Babel.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discussion, we are going to use TypeScript as the Transpiler.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https://www.youtube.com/watch?v=dVut_aE2XX8&amp;list=PLC3y8-rFHvwhI0V5mE9Vu6Nm-nap8EcjV&amp;index=2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B841D-FC68-4EDA-87C9-030EF200E5B9}"/>
              </a:ext>
            </a:extLst>
          </p:cNvPr>
          <p:cNvSpPr/>
          <p:nvPr/>
        </p:nvSpPr>
        <p:spPr>
          <a:xfrm>
            <a:off x="2590800" y="4116569"/>
            <a:ext cx="1440160" cy="147267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C17506-0657-436C-8A84-58089FB77D0C}"/>
              </a:ext>
            </a:extLst>
          </p:cNvPr>
          <p:cNvSpPr/>
          <p:nvPr/>
        </p:nvSpPr>
        <p:spPr>
          <a:xfrm>
            <a:off x="2590800" y="3429000"/>
            <a:ext cx="144016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ES2015 (ES6)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76B62-2B99-4489-83E0-74DFA0BF22F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310880" y="3794125"/>
            <a:ext cx="0" cy="32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7E736-5FA4-4364-84B1-A4A50B25FC62}"/>
              </a:ext>
            </a:extLst>
          </p:cNvPr>
          <p:cNvSpPr/>
          <p:nvPr/>
        </p:nvSpPr>
        <p:spPr>
          <a:xfrm>
            <a:off x="2590800" y="5983897"/>
            <a:ext cx="144016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53E9A5-EB3D-4F5A-BA64-0A2F7AC5053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3310880" y="5589241"/>
            <a:ext cx="0" cy="39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66C410-FB73-4BE6-8AF2-7DE93FF91385}"/>
              </a:ext>
            </a:extLst>
          </p:cNvPr>
          <p:cNvSpPr/>
          <p:nvPr/>
        </p:nvSpPr>
        <p:spPr>
          <a:xfrm>
            <a:off x="4751040" y="4670342"/>
            <a:ext cx="1440160" cy="3565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5B289-1AAD-4BA9-9B75-4A0C2AE653CE}"/>
              </a:ext>
            </a:extLst>
          </p:cNvPr>
          <p:cNvSpPr/>
          <p:nvPr/>
        </p:nvSpPr>
        <p:spPr>
          <a:xfrm>
            <a:off x="4780856" y="5187201"/>
            <a:ext cx="792089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D0AC31-9E58-40DC-9F2F-3F02D445116B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030960" y="4852905"/>
            <a:ext cx="749896" cy="516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ADC3468-45ED-40CA-B553-30559DCAB668}"/>
              </a:ext>
            </a:extLst>
          </p:cNvPr>
          <p:cNvSpPr/>
          <p:nvPr/>
        </p:nvSpPr>
        <p:spPr>
          <a:xfrm>
            <a:off x="4721999" y="4147034"/>
            <a:ext cx="909805" cy="357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Traceur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AD360-7C5E-4B3A-8F5B-BB379A32DB51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030960" y="4325933"/>
            <a:ext cx="691039" cy="526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7D5D8-56BE-49A5-9C73-C7A56C59D11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4030960" y="4848620"/>
            <a:ext cx="720080" cy="42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3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Transpiler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3235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Transpiler: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write the ES2015 (ES6) code and TypeScript are used to transpile ES6 into ES5 which will run on every browser.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still write ES6 to every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https://www.youtube.com/watch?v=dVut_aE2XX8&amp;list=PLC3y8-rFHvwhI0V5mE9Vu6Nm-nap8EcjV&amp;index=2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B841D-FC68-4EDA-87C9-030EF200E5B9}"/>
              </a:ext>
            </a:extLst>
          </p:cNvPr>
          <p:cNvSpPr/>
          <p:nvPr/>
        </p:nvSpPr>
        <p:spPr>
          <a:xfrm>
            <a:off x="2483768" y="3612513"/>
            <a:ext cx="1440160" cy="147267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C17506-0657-436C-8A84-58089FB77D0C}"/>
              </a:ext>
            </a:extLst>
          </p:cNvPr>
          <p:cNvSpPr/>
          <p:nvPr/>
        </p:nvSpPr>
        <p:spPr>
          <a:xfrm>
            <a:off x="2483768" y="2924944"/>
            <a:ext cx="144016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ES2015 (ES6)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76B62-2B99-4489-83E0-74DFA0BF22F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203848" y="3290069"/>
            <a:ext cx="0" cy="32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7E736-5FA4-4364-84B1-A4A50B25FC62}"/>
              </a:ext>
            </a:extLst>
          </p:cNvPr>
          <p:cNvSpPr/>
          <p:nvPr/>
        </p:nvSpPr>
        <p:spPr>
          <a:xfrm>
            <a:off x="2483768" y="5479841"/>
            <a:ext cx="144016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53E9A5-EB3D-4F5A-BA64-0A2F7AC5053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3203848" y="5085185"/>
            <a:ext cx="0" cy="39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66C410-FB73-4BE6-8AF2-7DE93FF91385}"/>
              </a:ext>
            </a:extLst>
          </p:cNvPr>
          <p:cNvSpPr/>
          <p:nvPr/>
        </p:nvSpPr>
        <p:spPr>
          <a:xfrm>
            <a:off x="4644008" y="4166286"/>
            <a:ext cx="1440160" cy="3565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5B289-1AAD-4BA9-9B75-4A0C2AE653CE}"/>
              </a:ext>
            </a:extLst>
          </p:cNvPr>
          <p:cNvSpPr/>
          <p:nvPr/>
        </p:nvSpPr>
        <p:spPr>
          <a:xfrm>
            <a:off x="4673824" y="4683145"/>
            <a:ext cx="792089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D0AC31-9E58-40DC-9F2F-3F02D445116B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3923928" y="4348849"/>
            <a:ext cx="749896" cy="516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ADC3468-45ED-40CA-B553-30559DCAB668}"/>
              </a:ext>
            </a:extLst>
          </p:cNvPr>
          <p:cNvSpPr/>
          <p:nvPr/>
        </p:nvSpPr>
        <p:spPr>
          <a:xfrm>
            <a:off x="4614967" y="3642978"/>
            <a:ext cx="909805" cy="357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Traceur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AD360-7C5E-4B3A-8F5B-BB379A32DB51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3923928" y="3821877"/>
            <a:ext cx="691039" cy="526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7D5D8-56BE-49A5-9C73-C7A56C59D11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3923928" y="4344564"/>
            <a:ext cx="720080" cy="42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259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 Transpiler</vt:lpstr>
      <vt:lpstr>2 Transpiler</vt:lpstr>
      <vt:lpstr>2 Transpiler</vt:lpstr>
      <vt:lpstr>2 Transpiler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280</cp:revision>
  <dcterms:created xsi:type="dcterms:W3CDTF">2018-09-28T16:40:41Z</dcterms:created>
  <dcterms:modified xsi:type="dcterms:W3CDTF">2020-04-15T06:49:29Z</dcterms:modified>
</cp:coreProperties>
</file>