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5" r:id="rId4"/>
    <p:sldId id="266" r:id="rId5"/>
    <p:sldId id="276" r:id="rId6"/>
    <p:sldId id="264" r:id="rId7"/>
    <p:sldId id="271" r:id="rId8"/>
    <p:sldId id="272" r:id="rId9"/>
    <p:sldId id="274" r:id="rId10"/>
    <p:sldId id="275" r:id="rId11"/>
    <p:sldId id="277" r:id="rId12"/>
    <p:sldId id="278" r:id="rId13"/>
    <p:sldId id="279" r:id="rId14"/>
    <p:sldId id="281" r:id="rId15"/>
    <p:sldId id="280" r:id="rId16"/>
    <p:sldId id="283" r:id="rId17"/>
    <p:sldId id="282" r:id="rId18"/>
    <p:sldId id="284" r:id="rId19"/>
    <p:sldId id="285" r:id="rId20"/>
    <p:sldId id="286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69" d="100"/>
          <a:sy n="69" d="100"/>
        </p:scale>
        <p:origin x="93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8zDXBSfAAk&amp;list=PLC3y8-rFHvwhI0V5mE9Vu6Nm-nap8EcjV&amp;index=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8zDXBSfAAk&amp;list=PLC3y8-rFHvwhI0V5mE9Vu6Nm-nap8EcjV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8zDXBSfAAk&amp;list=PLC3y8-rFHvwhI0V5mE9Vu6Nm-nap8EcjV&amp;index=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9EC0A5-FA3C-4C60-AB43-B1237F16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4369"/>
            <a:ext cx="5000625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</a:t>
            </a:r>
            <a:r>
              <a:rPr lang="en-US" altLang="zh-TW" b="1" dirty="0" err="1">
                <a:solidFill>
                  <a:srgbClr val="FFFF00"/>
                </a:solidFill>
              </a:rPr>
              <a:t>Demo.ts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 file called </a:t>
            </a:r>
            <a:r>
              <a:rPr lang="en-US" sz="1800" b="1" dirty="0" err="1">
                <a:solidFill>
                  <a:schemeClr val="tx1"/>
                </a:solidFill>
              </a:rPr>
              <a:t>demo.ts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console.log (‘Hello world”)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94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</a:t>
            </a:r>
            <a:r>
              <a:rPr lang="en-US" altLang="zh-TW" b="1" dirty="0" err="1">
                <a:solidFill>
                  <a:srgbClr val="FFFF00"/>
                </a:solidFill>
              </a:rPr>
              <a:t>Demo.ts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Compiled the </a:t>
            </a:r>
            <a:r>
              <a:rPr lang="en-US" sz="1800" b="1" dirty="0" err="1">
                <a:solidFill>
                  <a:schemeClr val="tx1"/>
                </a:solidFill>
              </a:rPr>
              <a:t>ts</a:t>
            </a:r>
            <a:r>
              <a:rPr lang="en-US" sz="1800" b="1" dirty="0">
                <a:solidFill>
                  <a:schemeClr val="tx1"/>
                </a:solidFill>
              </a:rPr>
              <a:t> script to </a:t>
            </a:r>
            <a:r>
              <a:rPr lang="en-US" sz="1800" b="1" dirty="0" err="1">
                <a:solidFill>
                  <a:schemeClr val="tx1"/>
                </a:solidFill>
              </a:rPr>
              <a:t>javaScript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control+shift+B</a:t>
            </a:r>
            <a:r>
              <a:rPr lang="en-US" sz="1800" b="1" dirty="0">
                <a:solidFill>
                  <a:schemeClr val="tx1"/>
                </a:solidFill>
              </a:rPr>
              <a:t> and select “</a:t>
            </a:r>
            <a:r>
              <a:rPr lang="en-US" sz="1800" b="1" dirty="0" err="1">
                <a:solidFill>
                  <a:schemeClr val="tx1"/>
                </a:solidFill>
              </a:rPr>
              <a:t>tsc</a:t>
            </a:r>
            <a:r>
              <a:rPr lang="en-US" sz="1800" b="1" dirty="0">
                <a:solidFill>
                  <a:schemeClr val="tx1"/>
                </a:solidFill>
              </a:rPr>
              <a:t>: build – </a:t>
            </a:r>
            <a:r>
              <a:rPr lang="en-US" sz="1800" b="1" dirty="0" err="1">
                <a:solidFill>
                  <a:schemeClr val="tx1"/>
                </a:solidFill>
              </a:rPr>
              <a:t>tscondig.json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A0B97-169B-4B26-8DB2-C651863C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1071"/>
            <a:ext cx="782002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088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</a:t>
            </a:r>
            <a:r>
              <a:rPr lang="en-US" altLang="zh-TW" b="1" dirty="0" err="1">
                <a:solidFill>
                  <a:srgbClr val="FFFF00"/>
                </a:solidFill>
              </a:rPr>
              <a:t>Demo.ts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the compiled JavaScript in scripts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C07D6-8256-4A38-ACA5-5A0F5B00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62" y="1921917"/>
            <a:ext cx="5553075" cy="2533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844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</a:t>
            </a:r>
            <a:r>
              <a:rPr lang="en-US" altLang="zh-TW" b="1" dirty="0" err="1">
                <a:solidFill>
                  <a:srgbClr val="FFFF00"/>
                </a:solidFill>
              </a:rPr>
              <a:t>Demo.ts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also have the mapping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file is only used for debugging.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3D35C-BA78-4FA8-B8AA-580AECEE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52091"/>
            <a:ext cx="7559824" cy="14079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4313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index.html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9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index.html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VS Code </a:t>
            </a:r>
            <a:r>
              <a:rPr lang="en-US" sz="1800" b="1" dirty="0" err="1">
                <a:solidFill>
                  <a:schemeClr val="tx1"/>
                </a:solidFill>
              </a:rPr>
              <a:t>editpr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typescript compiler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add a build step to compile the TypeScript into JavaScript.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Finally, we need a HTML to reference this compiled JavaScript.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create the index.html in the scripts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25F9C-2699-4D22-8B79-ABC412F37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0" y="3006050"/>
            <a:ext cx="780097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930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index.html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the file explore.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the index.html.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9FC48-9EB2-44E1-9B4F-CDE63388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09948"/>
            <a:ext cx="3771900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644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index.html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Browser display “This is a Heading”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Fn+F12 to bring up the console.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will see “Hello World” displayed in the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20983-FBBC-44F2-B5F3-3844DCA8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16" y="2735325"/>
            <a:ext cx="5324475" cy="2990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355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Lite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Lite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install a lite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install lite-server -g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F5200-72D0-4EEF-AE72-4F11CCF3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6" y="2256613"/>
            <a:ext cx="8048244" cy="20810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50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312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we need the Editor: Visual Studio code.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Second, we need the Transpiler to compiler our code.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Finally, we need to combine the two together.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the editor with typescript compiler.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typescript editor, such as, Visual Studio, Sublime, WebStorm, or Adam.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use VS (Visual Studio) Code for Editor. VS Code has a lot of plug-in library.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install the typescript with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(Node Package Manager).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node JS first that will come with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Lite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022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type lite-server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index.html and associated </a:t>
            </a:r>
            <a:r>
              <a:rPr lang="en-US" sz="1800" b="1">
                <a:solidFill>
                  <a:schemeClr val="tx1"/>
                </a:solidFill>
              </a:rPr>
              <a:t>JavaScript are </a:t>
            </a:r>
            <a:r>
              <a:rPr lang="en-US" sz="1800" b="1" dirty="0">
                <a:solidFill>
                  <a:schemeClr val="tx1"/>
                </a:solidFill>
              </a:rPr>
              <a:t>automatically bring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8F068-F40C-4437-9E79-01FEA7A6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5" y="2725963"/>
            <a:ext cx="5440098" cy="29533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7551C-153B-4F20-8F2E-21567AF99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4278871"/>
            <a:ext cx="4788024" cy="22026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169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the working folder and type: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install transcript –g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other machine, such as, Linux Ubuntu, make sure you use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to install the typescript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B9ABE3-E106-4256-906A-33B406D9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63301"/>
            <a:ext cx="8075240" cy="9288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320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code 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VS Code is bring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55F15-2FF6-41C8-B55D-7AAAF417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60825"/>
            <a:ext cx="1495425" cy="361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B8D7E-FCF6-4AFF-883A-B027478C7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752055"/>
            <a:ext cx="5642628" cy="37217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685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code 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VS Code is bring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55F15-2FF6-41C8-B55D-7AAAF417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60825"/>
            <a:ext cx="1495425" cy="361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82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command prompt: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tsc</a:t>
            </a:r>
            <a:r>
              <a:rPr lang="en-US" sz="1800" b="1" dirty="0">
                <a:solidFill>
                  <a:schemeClr val="tx1"/>
                </a:solidFill>
              </a:rPr>
              <a:t> –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will create a </a:t>
            </a:r>
            <a:r>
              <a:rPr lang="en-US" sz="1800" b="1" dirty="0" err="1">
                <a:solidFill>
                  <a:schemeClr val="tx1"/>
                </a:solidFill>
              </a:rPr>
              <a:t>tsconfig.json</a:t>
            </a:r>
            <a:r>
              <a:rPr lang="en-US" sz="1800" b="1" dirty="0">
                <a:solidFill>
                  <a:schemeClr val="tx1"/>
                </a:solidFill>
              </a:rPr>
              <a:t>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73D59-3714-4F2E-8E31-A8D3A0FF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6" y="2497981"/>
            <a:ext cx="4591050" cy="48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E929B-607F-46FA-903C-2319A47A7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171827"/>
            <a:ext cx="7775848" cy="25203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474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700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some configuration like target is “ES5”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E929B-607F-46FA-903C-2319A47A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03462"/>
            <a:ext cx="7775848" cy="25203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2E1564-A343-41FF-8838-91C7DD01F9CA}"/>
              </a:ext>
            </a:extLst>
          </p:cNvPr>
          <p:cNvSpPr/>
          <p:nvPr/>
        </p:nvSpPr>
        <p:spPr>
          <a:xfrm>
            <a:off x="2051212" y="2422584"/>
            <a:ext cx="100811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DFB779-20F6-4AF2-8498-F70EFD4D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91" y="2778864"/>
            <a:ext cx="8150976" cy="22045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01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some configuration like target is “ES5”.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“</a:t>
            </a:r>
            <a:r>
              <a:rPr lang="en-US" sz="1800" b="1" dirty="0" err="1">
                <a:solidFill>
                  <a:schemeClr val="tx1"/>
                </a:solidFill>
              </a:rPr>
              <a:t>sourceMap</a:t>
            </a:r>
            <a:r>
              <a:rPr lang="en-US" sz="1800" b="1" dirty="0">
                <a:solidFill>
                  <a:schemeClr val="tx1"/>
                </a:solidFill>
              </a:rPr>
              <a:t>: true” since we have a mapping from the TypeScript 5 to JavaScript file. That help us to debugging.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“</a:t>
            </a:r>
            <a:r>
              <a:rPr lang="en-US" sz="1800" b="1" dirty="0" err="1">
                <a:solidFill>
                  <a:schemeClr val="tx1"/>
                </a:solidFill>
              </a:rPr>
              <a:t>outDir</a:t>
            </a:r>
            <a:r>
              <a:rPr lang="en-US" sz="1800" b="1" dirty="0">
                <a:solidFill>
                  <a:schemeClr val="tx1"/>
                </a:solidFill>
              </a:rPr>
              <a:t>”: “scripts/”, this folder contains the compiled JavaScript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https://www.youtube.com/watch?v=j8zDXBSfAAk&amp;list=PLC3y8-rFHvwhI0V5mE9Vu6Nm-nap8EcjV&amp;index=3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2E1564-A343-41FF-8838-91C7DD01F9CA}"/>
              </a:ext>
            </a:extLst>
          </p:cNvPr>
          <p:cNvSpPr/>
          <p:nvPr/>
        </p:nvSpPr>
        <p:spPr>
          <a:xfrm>
            <a:off x="899592" y="3516006"/>
            <a:ext cx="100811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6008C-155A-44B8-861D-890A757E21B4}"/>
              </a:ext>
            </a:extLst>
          </p:cNvPr>
          <p:cNvSpPr/>
          <p:nvPr/>
        </p:nvSpPr>
        <p:spPr>
          <a:xfrm>
            <a:off x="899748" y="4435710"/>
            <a:ext cx="1223980" cy="433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</a:t>
            </a:r>
            <a:r>
              <a:rPr lang="en-US" altLang="zh-TW" sz="4800" b="1" dirty="0" err="1">
                <a:solidFill>
                  <a:srgbClr val="FFFF00"/>
                </a:solidFill>
              </a:rPr>
              <a:t>demo.ts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876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3 Setup</vt:lpstr>
      <vt:lpstr>3 Setup</vt:lpstr>
      <vt:lpstr>3 Setup</vt:lpstr>
      <vt:lpstr>3 Setup</vt:lpstr>
      <vt:lpstr>3 Setup</vt:lpstr>
      <vt:lpstr>3 Setup</vt:lpstr>
      <vt:lpstr>3 Setup</vt:lpstr>
      <vt:lpstr>3 Setup</vt:lpstr>
      <vt:lpstr>3.1 demo.ts</vt:lpstr>
      <vt:lpstr>3.1 Demo.ts</vt:lpstr>
      <vt:lpstr>3.1 Demo.ts</vt:lpstr>
      <vt:lpstr>3.1 Demo.ts</vt:lpstr>
      <vt:lpstr>3.1 Demo.ts</vt:lpstr>
      <vt:lpstr>3.2 index.html</vt:lpstr>
      <vt:lpstr>3.2 index.html</vt:lpstr>
      <vt:lpstr>3.2 index.html</vt:lpstr>
      <vt:lpstr>3.2 index.html</vt:lpstr>
      <vt:lpstr>3.3 Lite Server</vt:lpstr>
      <vt:lpstr>3.3 Lite Server</vt:lpstr>
      <vt:lpstr>3.3 Lite Server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322</cp:revision>
  <dcterms:created xsi:type="dcterms:W3CDTF">2018-09-28T16:40:41Z</dcterms:created>
  <dcterms:modified xsi:type="dcterms:W3CDTF">2020-04-15T08:14:09Z</dcterms:modified>
</cp:coreProperties>
</file>