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98" d="100"/>
          <a:sy n="98" d="100"/>
        </p:scale>
        <p:origin x="114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8Rd7nWXRxI&amp;list=PLC3y8-rFHvwhI0V5mE9Vu6Nm-nap8EcjV&amp;index=4" TargetMode="External"/><Relationship Id="rId2" Type="http://schemas.openxmlformats.org/officeDocument/2006/relationships/hyperlink" Target="https://chrome.google.com/webstore/detail/scratch-js/alploljligeomonipppgaahpkenfnfkn?hl=en-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L8Rd7nWXRxI&amp;list=PLC3y8-rFHvwhI0V5mE9Vu6Nm-nap8EcjV&amp;index=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8Rd7nWXRxI&amp;list=PLC3y8-rFHvwhI0V5mE9Vu6Nm-nap8EcjV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L8Rd7nWXRxI&amp;list=PLC3y8-rFHvwhI0V5mE9Vu6Nm-nap8EcjV&amp;index=4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L8Rd7nWXRxI&amp;list=PLC3y8-rFHvwhI0V5mE9Vu6Nm-nap8EcjV&amp;index=4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8Rd7nWXRxI&amp;list=PLC3y8-rFHvwhI0V5mE9Vu6Nm-nap8EcjV&amp;index=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8Rd7nWXRxI&amp;list=PLC3y8-rFHvwhI0V5mE9Vu6Nm-nap8EcjV&amp;index=4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ScratchJS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ACC17-1663-4185-8F2F-95FDDE51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29" y="3752850"/>
            <a:ext cx="914942" cy="8854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ScratchJS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105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Chrome and search “Scratch JS”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400" dirty="0">
                <a:hlinkClick r:id="rId2"/>
              </a:rPr>
              <a:t>https://chrome.google.com/webstore/detail/scratch-js/alploljligeomonipppgaahpkenfnfkn?hl=en-US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https://www.youtube.com/watch?v=L8Rd7nWXRxI&amp;list=PLC3y8-rFHvwhI0V5mE9Vu6Nm-nap8EcjV&amp;index=4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E08D83-6845-4630-AA80-175F4696B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078875"/>
            <a:ext cx="6588224" cy="35509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ScratchJS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ScratchJS allow you to write and execute ES6/2015 within the </a:t>
            </a:r>
            <a:r>
              <a:rPr lang="en-US" sz="1800" b="1" dirty="0" err="1">
                <a:solidFill>
                  <a:schemeClr val="tx1"/>
                </a:solidFill>
              </a:rPr>
              <a:t>DevTools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ScratchJS is an extension and is an add-on for </a:t>
            </a:r>
            <a:r>
              <a:rPr lang="en-US" sz="1800" b="1" dirty="0" err="1">
                <a:solidFill>
                  <a:schemeClr val="tx1"/>
                </a:solidFill>
              </a:rPr>
              <a:t>DevTools</a:t>
            </a:r>
            <a:r>
              <a:rPr lang="en-US" sz="1800" b="1" dirty="0">
                <a:solidFill>
                  <a:schemeClr val="tx1"/>
                </a:solidFill>
              </a:rPr>
              <a:t> which integrates </a:t>
            </a:r>
            <a:r>
              <a:rPr lang="en-US" sz="1800" b="1" dirty="0" err="1">
                <a:solidFill>
                  <a:schemeClr val="tx1"/>
                </a:solidFill>
              </a:rPr>
              <a:t>noth</a:t>
            </a:r>
            <a:r>
              <a:rPr lang="en-US" sz="1800" b="1" dirty="0">
                <a:solidFill>
                  <a:schemeClr val="tx1"/>
                </a:solidFill>
              </a:rPr>
              <a:t> Traceur and Babel transpilers.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ScratchJS allows you to test out the new JS feature coming with ECMAScript 6 (ES6 or ES2015).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ScratchJS supports CoffeeScript, LiveScript, and more compile-to-JS languages.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https://www.youtube.com/watch?v=L8Rd7nWXRxI&amp;list=PLC3y8-rFHvwhI0V5mE9Vu6Nm-nap8EcjV&amp;index=4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303901-4147-4DED-B809-3D340726A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434144"/>
            <a:ext cx="4613683" cy="32414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5738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ScratchJS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ScratchJS allow you to write and execute ES6/2015 within the </a:t>
            </a:r>
            <a:r>
              <a:rPr lang="en-US" sz="1800" b="1" dirty="0" err="1">
                <a:solidFill>
                  <a:schemeClr val="tx1"/>
                </a:solidFill>
              </a:rPr>
              <a:t>DevTools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ScratchJS is an extension and is an add-on for </a:t>
            </a:r>
            <a:r>
              <a:rPr lang="en-US" sz="1800" b="1" dirty="0" err="1">
                <a:solidFill>
                  <a:schemeClr val="tx1"/>
                </a:solidFill>
              </a:rPr>
              <a:t>DevTools</a:t>
            </a:r>
            <a:r>
              <a:rPr lang="en-US" sz="1800" b="1" dirty="0">
                <a:solidFill>
                  <a:schemeClr val="tx1"/>
                </a:solidFill>
              </a:rPr>
              <a:t> which integrates </a:t>
            </a:r>
            <a:r>
              <a:rPr lang="en-US" sz="1800" b="1" dirty="0" err="1">
                <a:solidFill>
                  <a:schemeClr val="tx1"/>
                </a:solidFill>
              </a:rPr>
              <a:t>noth</a:t>
            </a:r>
            <a:r>
              <a:rPr lang="en-US" sz="1800" b="1" dirty="0">
                <a:solidFill>
                  <a:schemeClr val="tx1"/>
                </a:solidFill>
              </a:rPr>
              <a:t> Traceur and Babel transpilers.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ScratchJS allows you to test out the new JS feature coming with ECMAScript 6 (ES6 or ES2015).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ScratchJS supports CoffeeScript, LiveScript, and more compile-to-JS languages.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https://www.youtube.com/watch?v=L8Rd7nWXRxI&amp;list=PLC3y8-rFHvwhI0V5mE9Vu6Nm-nap8EcjV&amp;index=4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15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ScratchJS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1527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access the ScratchJS?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Chrome, click “Fn+F12”.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“&gt;&gt;” and find “</a:t>
            </a:r>
            <a:r>
              <a:rPr lang="en-US" sz="1800" b="1" dirty="0" err="1">
                <a:solidFill>
                  <a:schemeClr val="tx1"/>
                </a:solidFill>
              </a:rPr>
              <a:t>ScarcthJS</a:t>
            </a:r>
            <a:r>
              <a:rPr lang="en-US" sz="1800" b="1">
                <a:solidFill>
                  <a:schemeClr val="tx1"/>
                </a:solidFill>
              </a:rPr>
              <a:t>” as below.</a:t>
            </a:r>
            <a:endParaRPr 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https://www.youtube.com/watch?v=L8Rd7nWXRxI&amp;list=PLC3y8-rFHvwhI0V5mE9Vu6Nm-nap8EcjV&amp;index=4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D2BBB1-15D4-4187-ABAF-41BA23039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641329"/>
            <a:ext cx="7590517" cy="1810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3545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ScratchJS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670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After you “Toggle Output”, we have split browser screens.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On the left screen is the ES6 (ES2015) script code.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On the right screen, display the ES5 code (</a:t>
            </a:r>
            <a:r>
              <a:rPr lang="en-US" sz="1800" b="1" dirty="0" err="1">
                <a:solidFill>
                  <a:schemeClr val="tx1"/>
                </a:solidFill>
              </a:rPr>
              <a:t>Transpile</a:t>
            </a:r>
            <a:r>
              <a:rPr lang="en-US" sz="1800" b="1" dirty="0">
                <a:solidFill>
                  <a:schemeClr val="tx1"/>
                </a:solidFill>
              </a:rPr>
              <a:t> from ES6 into ES5).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https://www.youtube.com/watch?v=L8Rd7nWXRxI&amp;list=PLC3y8-rFHvwhI0V5mE9Vu6Nm-nap8EcjV&amp;index=4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F22AC2-1EA8-4A8B-875E-08C101421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384905"/>
            <a:ext cx="6085309" cy="289215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9242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22FDD3F-BC54-447C-86C2-1639D15A8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61" y="2789099"/>
            <a:ext cx="6275641" cy="39323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ScratchJS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example, you type in ES6 on the left screen: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let a = 5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right screen will display ES6 code on the right screen: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var a = 5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https://www.youtube.com/watch?v=L8Rd7nWXRxI&amp;list=PLC3y8-rFHvwhI0V5mE9Vu6Nm-nap8EcjV&amp;index=4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63F849-59A5-4054-9E3D-C7BF5A83F985}"/>
              </a:ext>
            </a:extLst>
          </p:cNvPr>
          <p:cNvSpPr/>
          <p:nvPr/>
        </p:nvSpPr>
        <p:spPr>
          <a:xfrm>
            <a:off x="2348982" y="3886025"/>
            <a:ext cx="1512168" cy="4790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FC04F-CA53-4927-A7CF-98AD952FF8BC}"/>
              </a:ext>
            </a:extLst>
          </p:cNvPr>
          <p:cNvSpPr/>
          <p:nvPr/>
        </p:nvSpPr>
        <p:spPr>
          <a:xfrm>
            <a:off x="5004048" y="3886025"/>
            <a:ext cx="1512168" cy="4790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4EE20B-D23E-4801-BB48-B211DEC81D4A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861150" y="4125565"/>
            <a:ext cx="114289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58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0657D5-5B6D-4053-BD4E-6291400B9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84272"/>
            <a:ext cx="7511181" cy="262526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ScratchJS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click run and click “console” to see the.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https://www.youtube.com/watch?v=L8Rd7nWXRxI&amp;list=PLC3y8-rFHvwhI0V5mE9Vu6Nm-nap8EcjV&amp;index=4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63F849-59A5-4054-9E3D-C7BF5A83F985}"/>
              </a:ext>
            </a:extLst>
          </p:cNvPr>
          <p:cNvSpPr/>
          <p:nvPr/>
        </p:nvSpPr>
        <p:spPr>
          <a:xfrm>
            <a:off x="1834716" y="4005064"/>
            <a:ext cx="865076" cy="4790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9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450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4 ScratchJS</vt:lpstr>
      <vt:lpstr>4 ScratchJS</vt:lpstr>
      <vt:lpstr>4 ScratchJS</vt:lpstr>
      <vt:lpstr>4 ScratchJS</vt:lpstr>
      <vt:lpstr>4 ScratchJS</vt:lpstr>
      <vt:lpstr>4 ScratchJS</vt:lpstr>
      <vt:lpstr>4 ScratchJS</vt:lpstr>
      <vt:lpstr>4 ScratchJS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294</cp:revision>
  <dcterms:created xsi:type="dcterms:W3CDTF">2018-09-28T16:40:41Z</dcterms:created>
  <dcterms:modified xsi:type="dcterms:W3CDTF">2020-04-15T18:07:37Z</dcterms:modified>
</cp:coreProperties>
</file>