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Rest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DE4012-2700-46A1-B8C6-2E313E38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21375"/>
            <a:ext cx="586740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5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index.html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621276-C1E1-4ACB-A560-657E3D58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35" y="1251248"/>
            <a:ext cx="4111226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 extract the array into separated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111621" y="4149080"/>
            <a:ext cx="3763201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B98EAC-FE29-404A-A78E-26614CC7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57" y="1119659"/>
            <a:ext cx="3903485" cy="54504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CONTROL+SHIFT+B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JavaScript: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passed in item remain no changes.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rest operator is translates array into arguments.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076057" y="3717032"/>
            <a:ext cx="3428886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47DD8-AB10-478B-8086-CDA3B9BF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61" y="1138861"/>
            <a:ext cx="3464981" cy="49820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170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13 Rest Operator</vt:lpstr>
      <vt:lpstr>13 Rest Operator</vt:lpstr>
      <vt:lpstr>13 Rest Operator</vt:lpstr>
      <vt:lpstr>13 Rest Operator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323</cp:revision>
  <dcterms:created xsi:type="dcterms:W3CDTF">2018-09-28T16:40:41Z</dcterms:created>
  <dcterms:modified xsi:type="dcterms:W3CDTF">2020-04-16T00:10:22Z</dcterms:modified>
</cp:coreProperties>
</file>