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5" r:id="rId4"/>
    <p:sldId id="266" r:id="rId5"/>
    <p:sldId id="267" r:id="rId6"/>
    <p:sldId id="264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8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this Keyword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11_this_keyword.ts: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employee =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id: 1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function() { this.id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‘this’ keyword  is inside the object employee.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 and ‘this’ keyword are in the same scope. function can access ‘this.id’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8E9E9-0E49-4B6F-98A0-FC987350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50" y="1119659"/>
            <a:ext cx="4172207" cy="52366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8C97DA-9DF4-4D4B-9D1D-BD009274DECD}"/>
              </a:ext>
            </a:extLst>
          </p:cNvPr>
          <p:cNvSpPr/>
          <p:nvPr/>
        </p:nvSpPr>
        <p:spPr>
          <a:xfrm>
            <a:off x="5076056" y="1524323"/>
            <a:ext cx="3763201" cy="9685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emp1 =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id: 1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function ()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self = this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</a:rPr>
              <a:t>setTimeout</a:t>
            </a:r>
            <a:r>
              <a:rPr lang="en-US" sz="1800" b="1" dirty="0">
                <a:solidFill>
                  <a:schemeClr val="tx1"/>
                </a:solidFill>
              </a:rPr>
              <a:t> (function () {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  self.id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, 1000})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rgbClr val="C00000"/>
                </a:solidFill>
              </a:rPr>
              <a:t>setTime</a:t>
            </a:r>
            <a:r>
              <a:rPr lang="en-US" sz="1800" b="1" dirty="0">
                <a:solidFill>
                  <a:srgbClr val="C00000"/>
                </a:solidFill>
              </a:rPr>
              <a:t>() create another level of function.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function cannot access ‘this’ any more.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Inside function(), we create another reference ‘self’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8E9E9-0E49-4B6F-98A0-FC987350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50" y="1119659"/>
            <a:ext cx="4172207" cy="52366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180381-5AD5-4BFE-B418-88BAF2217FCC}"/>
              </a:ext>
            </a:extLst>
          </p:cNvPr>
          <p:cNvSpPr/>
          <p:nvPr/>
        </p:nvSpPr>
        <p:spPr>
          <a:xfrm>
            <a:off x="5076056" y="2636912"/>
            <a:ext cx="3763201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emp2 =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id: 1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function ()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</a:rPr>
              <a:t>setTimeout</a:t>
            </a:r>
            <a:r>
              <a:rPr lang="en-US" sz="1800" b="1" dirty="0">
                <a:solidFill>
                  <a:schemeClr val="tx1"/>
                </a:solidFill>
              </a:rPr>
              <a:t> (() =&gt; {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  this.id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, 1000})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When we look at the JavaScript, the </a:t>
            </a:r>
            <a:r>
              <a:rPr lang="en-US" sz="1800" b="1" dirty="0" err="1">
                <a:solidFill>
                  <a:srgbClr val="C00000"/>
                </a:solidFill>
              </a:rPr>
              <a:t>transpile</a:t>
            </a:r>
            <a:r>
              <a:rPr lang="en-US" sz="1800" b="1" dirty="0">
                <a:solidFill>
                  <a:srgbClr val="C00000"/>
                </a:solidFill>
              </a:rPr>
              <a:t> create _this = this for us to reference.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can directly use ‘this.id’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8E9E9-0E49-4B6F-98A0-FC987350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50" y="1119659"/>
            <a:ext cx="4172207" cy="52366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180381-5AD5-4BFE-B418-88BAF2217FCC}"/>
              </a:ext>
            </a:extLst>
          </p:cNvPr>
          <p:cNvSpPr/>
          <p:nvPr/>
        </p:nvSpPr>
        <p:spPr>
          <a:xfrm>
            <a:off x="5057666" y="4556150"/>
            <a:ext cx="3763201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CE5B56-C8F8-4029-9F2B-BFF08619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740" y="1185466"/>
            <a:ext cx="4140278" cy="51050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CONTROL+SHIFT+B: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Transpile</a:t>
            </a:r>
            <a:r>
              <a:rPr lang="en-US" sz="1800" b="1" dirty="0">
                <a:solidFill>
                  <a:schemeClr val="tx1"/>
                </a:solidFill>
              </a:rPr>
              <a:t> result: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 ()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>
                <a:solidFill>
                  <a:srgbClr val="C00000"/>
                </a:solidFill>
              </a:rPr>
              <a:t>var _this = this;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setTimeout</a:t>
            </a:r>
            <a:r>
              <a:rPr lang="en-US" sz="1800" b="1" dirty="0">
                <a:solidFill>
                  <a:schemeClr val="tx1"/>
                </a:solidFill>
              </a:rPr>
              <a:t> (function ()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     </a:t>
            </a:r>
            <a:r>
              <a:rPr lang="en-US" sz="1800" b="1" dirty="0">
                <a:solidFill>
                  <a:srgbClr val="C00000"/>
                </a:solidFill>
              </a:rPr>
              <a:t>console.log (_this.id)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   }, 1000);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180381-5AD5-4BFE-B418-88BAF2217FCC}"/>
              </a:ext>
            </a:extLst>
          </p:cNvPr>
          <p:cNvSpPr/>
          <p:nvPr/>
        </p:nvSpPr>
        <p:spPr>
          <a:xfrm>
            <a:off x="5374241" y="5057800"/>
            <a:ext cx="3371777" cy="6147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lite-server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600" dirty="0"/>
              <a:t>calendar.google.com/calendar/r?tab=rc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F5B8B-8152-4478-ACB1-0457C3A3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65524"/>
            <a:ext cx="5495925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775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331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11 this Keyword</vt:lpstr>
      <vt:lpstr>11 this Keyword</vt:lpstr>
      <vt:lpstr>11 this Keyword</vt:lpstr>
      <vt:lpstr>11 this Keyword</vt:lpstr>
      <vt:lpstr>11 this Keyword</vt:lpstr>
      <vt:lpstr>11 this Keyword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317</cp:revision>
  <dcterms:created xsi:type="dcterms:W3CDTF">2018-09-28T16:40:41Z</dcterms:created>
  <dcterms:modified xsi:type="dcterms:W3CDTF">2020-04-15T23:15:48Z</dcterms:modified>
</cp:coreProperties>
</file>