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6" r:id="rId4"/>
    <p:sldId id="264" r:id="rId5"/>
    <p:sldId id="26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8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N-L3Mmzu0Y&amp;list=PLC3y8-rFHvwhI0V5mE9Vu6Nm-nap8EcjV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N-L3Mmzu0Y&amp;list=PLC3y8-rFHvwhI0V5mE9Vu6Nm-nap8EcjV&amp;index=1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4N-L3Mmzu0Y&amp;list=PLC3y8-rFHvwhI0V5mE9Vu6Nm-nap8EcjV&amp;index=1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4N-L3Mmzu0Y&amp;list=PLC3y8-rFHvwhI0V5mE9Vu6Nm-nap8EcjV&amp;index=1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4N-L3Mmzu0Y&amp;list=PLC3y8-rFHvwhI0V5mE9Vu6Nm-nap8EcjV&amp;index=1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Arrow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Function provides a short and concise syntax for functions.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function also simplified the behavior of the ‘this’ keyword in JavaScript.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https://www.youtube.com/watch?v=4N-L3Mmzu0Y&amp;list=PLC3y8-rFHvwhI0V5mE9Vu6Nm-nap8EcjV&amp;index=10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44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index.html: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https://www.youtube.com/watch?v=4N-L3Mmzu0Y&amp;list=PLC3y8-rFHvwhI0V5mE9Vu6Nm-nap8EcjV&amp;index=10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ECAF3-3F5A-47AE-AE65-9CB1E062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321576"/>
            <a:ext cx="59626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771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10_arrow_func.ts: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Control+shit+B</a:t>
            </a:r>
            <a:r>
              <a:rPr lang="en-US" sz="1800" b="1" dirty="0">
                <a:solidFill>
                  <a:schemeClr val="tx1"/>
                </a:solidFill>
              </a:rPr>
              <a:t>: translate TS into 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https://www.youtube.com/watch?v=4N-L3Mmzu0Y&amp;list=PLC3y8-rFHvwhI0V5mE9Vu6Nm-nap8EcjV&amp;index=10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53938-2180-4657-A884-6F0A8FE5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66046"/>
            <a:ext cx="470535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913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Translate 10_arrow_func.js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https://www.youtube.com/watch?v=4N-L3Mmzu0Y&amp;list=PLC3y8-rFHvwhI0V5mE9Vu6Nm-nap8EcjV&amp;index=10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01256-C0C0-4156-A689-12556CA9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7941"/>
            <a:ext cx="4781550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686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lite-server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https://www.youtube.com/watch?v=4N-L3Mmzu0Y&amp;list=PLC3y8-rFHvwhI0V5mE9Vu6Nm-nap8EcjV&amp;index=10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5E035-6C17-4961-BCE4-D31CFE21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46166"/>
            <a:ext cx="8352928" cy="29426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204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215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10 Arrow Function</vt:lpstr>
      <vt:lpstr>10 Arrow Function</vt:lpstr>
      <vt:lpstr>10 Arrow Function</vt:lpstr>
      <vt:lpstr>10 Arrow Function</vt:lpstr>
      <vt:lpstr>10 Arrow Function</vt:lpstr>
      <vt:lpstr>10 Arrow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309</cp:revision>
  <dcterms:created xsi:type="dcterms:W3CDTF">2018-09-28T16:40:41Z</dcterms:created>
  <dcterms:modified xsi:type="dcterms:W3CDTF">2020-04-15T22:21:06Z</dcterms:modified>
</cp:coreProperties>
</file>