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izlLVx_dTH0&amp;list=PLC3y8-rFHvwhI0V5mE9Vu6Nm-nap8EcjV&amp;index=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zlLVx_dTH0&amp;list=PLC3y8-rFHvwhI0V5mE9Vu6Nm-nap8EcjV&amp;index=5" TargetMode="External"/><Relationship Id="rId2" Type="http://schemas.openxmlformats.org/officeDocument/2006/relationships/hyperlink" Target="https://www.geeksforgeeks.org/difference-between-var-and-let-in-javascrip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var Scope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problem of ES5? Why do we need new features of ES6?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file “05_var.ts” for TypeScript.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7C602A-BA94-4F35-B0D6-682E9A02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82" y="2409634"/>
            <a:ext cx="4304218" cy="24094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761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CONTROL+SHIFT+B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select Build: </a:t>
            </a:r>
            <a:r>
              <a:rPr lang="en-US" sz="1800" b="1" dirty="0" err="1">
                <a:solidFill>
                  <a:schemeClr val="tx1"/>
                </a:solidFill>
              </a:rPr>
              <a:t>tsconfig.json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B2774-78CD-42FA-BBE0-43CCEDA7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85244"/>
            <a:ext cx="877252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74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“index.html” and call </a:t>
            </a: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JavaScript “./Scripts/05_var.js”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FD6BD-FD52-4C12-8135-0EA90E3E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414017"/>
            <a:ext cx="771525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57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934EA-FD00-476D-81E1-368D7373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3" y="2137941"/>
            <a:ext cx="7486650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748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C1527-7C40-49FB-AA5E-5174FC67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01580"/>
            <a:ext cx="489585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481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working fine.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JavaScript, declared “var greet” twice is called hoisting (variable elevation) and fine.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other languages, we need just declare once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A7A0E-5B9D-48D0-AC48-F6FEE897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065" y="3198716"/>
            <a:ext cx="340042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55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var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Scope: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 is functional scope.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https://www.geeksforgeeks.org/difference-between-var-and-let-in-javascript/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RS6 uses let for block scope and var for functional scope.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https://www.youtube.com/watch?v=izlLVx_dTH0&amp;list=PLC3y8-rFHvwhI0V5mE9Vu6Nm-nap8EcjV&amp;index=5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7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390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var Scope</vt:lpstr>
      <vt:lpstr>5 var Scope</vt:lpstr>
      <vt:lpstr>5 var Scope</vt:lpstr>
      <vt:lpstr>5 var Scope</vt:lpstr>
      <vt:lpstr>5 var Scope</vt:lpstr>
      <vt:lpstr>5 var Scope</vt:lpstr>
      <vt:lpstr>5 var Scope</vt:lpstr>
      <vt:lpstr>5 var Scope</vt:lpstr>
      <vt:lpstr>5 var Scope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305</cp:revision>
  <dcterms:created xsi:type="dcterms:W3CDTF">2018-09-28T16:40:41Z</dcterms:created>
  <dcterms:modified xsi:type="dcterms:W3CDTF">2020-04-15T18:49:53Z</dcterms:modified>
</cp:coreProperties>
</file>