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3" r:id="rId3"/>
    <p:sldId id="266" r:id="rId4"/>
    <p:sldId id="265" r:id="rId5"/>
    <p:sldId id="264" r:id="rId6"/>
    <p:sldId id="259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6" autoAdjust="0"/>
    <p:restoredTop sz="96806" autoAdjust="0"/>
  </p:normalViewPr>
  <p:slideViewPr>
    <p:cSldViewPr>
      <p:cViewPr varScale="1">
        <p:scale>
          <a:sx n="94" d="100"/>
          <a:sy n="94" d="100"/>
        </p:scale>
        <p:origin x="22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2020/4/20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2020/4/20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2020/4/20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2020/4/20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2020/4/20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2020/4/20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2020/4/20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K0xDoQ4UKA&amp;list=PLC3y8-rFHvwhI0V5mE9Vu6Nm-nap8EcjV&amp;index=13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K0xDoQ4UKA&amp;list=PLC3y8-rFHvwhI0V5mE9Vu6Nm-nap8EcjV&amp;index=13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K0xDoQ4UKA&amp;list=PLC3y8-rFHvwhI0V5mE9Vu6Nm-nap8EcjV&amp;index=13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TK0xDoQ4UKA&amp;list=PLC3y8-rFHvwhI0V5mE9Vu6Nm-nap8EcjV&amp;index=13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13 Rest Operator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2ACC17-1663-4185-8F2F-95FDDE516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529" y="3752850"/>
            <a:ext cx="914942" cy="88542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6DE4012-2700-46A1-B8C6-2E313E389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221375"/>
            <a:ext cx="5867400" cy="26003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 Rest Operator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75800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Rest Operator (…)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Create index.html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3"/>
              </a:rPr>
              <a:t>https://www.youtube.com/watch?v=TK0xDoQ4UKA&amp;list=PLC3y8-rFHvwhI0V5mE9Vu6Nm-nap8EcjV&amp;index=13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A621276-C1E1-4ACB-A560-657E3D581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535" y="1251248"/>
            <a:ext cx="4111226" cy="527015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 Rest Operator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3903485" cy="10081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Rest Operator (…)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Rest Operator (…) extract the separated elements into a array.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3"/>
              </a:rPr>
              <a:t>https://www.youtube.com/watch?v=TK0xDoQ4UKA&amp;list=PLC3y8-rFHvwhI0V5mE9Vu6Nm-nap8EcjV&amp;index=13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8C97DA-9DF4-4D4B-9D1D-BD009274DECD}"/>
              </a:ext>
            </a:extLst>
          </p:cNvPr>
          <p:cNvSpPr/>
          <p:nvPr/>
        </p:nvSpPr>
        <p:spPr>
          <a:xfrm>
            <a:off x="5111621" y="4149080"/>
            <a:ext cx="3763201" cy="13681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07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EB98EAC-FE29-404A-A78E-26614CC7A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457" y="1119659"/>
            <a:ext cx="3903485" cy="545045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 Rest Operator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3903485" cy="230425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Rest Operator (…)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CONTROL+SHIFT+B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Transpile</a:t>
            </a:r>
            <a:r>
              <a:rPr lang="en-US" sz="1800" b="1" dirty="0">
                <a:solidFill>
                  <a:schemeClr val="tx1"/>
                </a:solidFill>
              </a:rPr>
              <a:t> JavaScript: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passed in item remain no changes.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rest operator is translates array into arguments.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3"/>
              </a:rPr>
              <a:t>https://www.youtube.com/watch?v=TK0xDoQ4UKA&amp;list=PLC3y8-rFHvwhI0V5mE9Vu6Nm-nap8EcjV&amp;index=13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8C97DA-9DF4-4D4B-9D1D-BD009274DECD}"/>
              </a:ext>
            </a:extLst>
          </p:cNvPr>
          <p:cNvSpPr/>
          <p:nvPr/>
        </p:nvSpPr>
        <p:spPr>
          <a:xfrm>
            <a:off x="5076057" y="3717032"/>
            <a:ext cx="3428886" cy="18722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894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 this Keyword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4392488" cy="7920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This keyword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lite-server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https://www.youtube.com/watch?v=TK0xDoQ4UKA&amp;list=PLC3y8-rFHvwhI0V5mE9Vu6Nm-nap8EcjV&amp;index=13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C47DD8-AB10-478B-8086-CDA3B9BFE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861" y="1138861"/>
            <a:ext cx="3464981" cy="498201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67751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2020/4/20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</TotalTime>
  <Words>171</Words>
  <Application>Microsoft Office PowerPoint</Application>
  <PresentationFormat>On-screen Show (4:3)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佈景主題</vt:lpstr>
      <vt:lpstr>13 Rest Operator</vt:lpstr>
      <vt:lpstr>13 Rest Operator</vt:lpstr>
      <vt:lpstr>13 Rest Operator</vt:lpstr>
      <vt:lpstr>13 Rest Operator</vt:lpstr>
      <vt:lpstr>11 this Keyword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324</cp:revision>
  <dcterms:created xsi:type="dcterms:W3CDTF">2018-09-28T16:40:41Z</dcterms:created>
  <dcterms:modified xsi:type="dcterms:W3CDTF">2020-04-20T17:06:04Z</dcterms:modified>
</cp:coreProperties>
</file>