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6" r:id="rId4"/>
    <p:sldId id="265" r:id="rId5"/>
    <p:sldId id="264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4" d="100"/>
          <a:sy n="94" d="100"/>
        </p:scale>
        <p:origin x="2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c6DPYx9aQU&amp;list=PLC3y8-rFHvwhI0V5mE9Vu6Nm-nap8EcjV&amp;index=1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TK0xDoQ4UKA&amp;list=PLC3y8-rFHvwhI0V5mE9Vu6Nm-nap8EcjV&amp;index=1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TK0xDoQ4UKA&amp;list=PLC3y8-rFHvwhI0V5mE9Vu6Nm-nap8EcjV&amp;index=1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TK0xDoQ4UKA&amp;list=PLC3y8-rFHvwhI0V5mE9Vu6Nm-nap8EcjV&amp;index=1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Spread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ACC17-1663-4185-8F2F-95FDDE51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9" y="3752850"/>
            <a:ext cx="914942" cy="885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Spread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7704" y="1340768"/>
            <a:ext cx="8219256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Spread Operator: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Spread operator split the array into individual element. It is opposite of Rest Operator in the passing parameter which is assembly the element into the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https://www.youtube.com/watch?v=Fc6DPYx9aQU&amp;list=PLC3y8-rFHvwhI0V5mE9Vu6Nm-nap8EcjV&amp;index=14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A7FB2-4CFF-44AD-9482-20C1BECA4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68" y="3035525"/>
            <a:ext cx="6057900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Spread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Spread Operator (…)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Rest Operator (…) assemble the passing elements into array.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Spread Operator (…) extract the array into separated elements.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https://www.youtube.com/watch?v=TK0xDoQ4UKA&amp;list=PLC3y8-rFHvwhI0V5mE9Vu6Nm-nap8EcjV&amp;index=13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1688B-C978-4866-8FB9-98F020CE0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37269"/>
            <a:ext cx="4686300" cy="3305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210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Spread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Rest Operator (…)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CONTROL+SHIFT+B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Transpile</a:t>
            </a:r>
            <a:r>
              <a:rPr lang="en-US" sz="1800" b="1" dirty="0">
                <a:solidFill>
                  <a:schemeClr val="tx1"/>
                </a:solidFill>
              </a:rPr>
              <a:t> JavaScript: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https://www.youtube.com/watch?v=TK0xDoQ4UKA&amp;list=PLC3y8-rFHvwhI0V5mE9Vu6Nm-nap8EcjV&amp;index=13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A5324-EE0B-4405-A9AA-25E2D65DA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778" y="2425973"/>
            <a:ext cx="4953000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8389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this Keyword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39248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keyword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lite-server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https://www.youtube.com/watch?v=TK0xDoQ4UKA&amp;list=PLC3y8-rFHvwhI0V5mE9Vu6Nm-nap8EcjV&amp;index=13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0CFEDC-9307-4BB1-88E0-8810891F8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68" y="2347679"/>
            <a:ext cx="8332263" cy="27125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775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187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14 Spread Operator</vt:lpstr>
      <vt:lpstr>14 Spread Operator</vt:lpstr>
      <vt:lpstr>14 Spread Operator</vt:lpstr>
      <vt:lpstr>14 Spread Operator</vt:lpstr>
      <vt:lpstr>11 this Keyword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329</cp:revision>
  <dcterms:created xsi:type="dcterms:W3CDTF">2018-09-28T16:40:41Z</dcterms:created>
  <dcterms:modified xsi:type="dcterms:W3CDTF">2020-04-20T17:19:54Z</dcterms:modified>
</cp:coreProperties>
</file>