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Object Literal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Object Literal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5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 </a:t>
            </a:r>
            <a:r>
              <a:rPr lang="en-US" sz="1800" b="1" dirty="0" err="1">
                <a:solidFill>
                  <a:schemeClr val="tx1"/>
                </a:solidFill>
              </a:rPr>
              <a:t>Libteral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index.html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https://www.youtube.com/watch?v=fgoNcYHxfdM&amp;list=PLC3y8-rFHvwhI0V5mE9Vu6Nm-nap8EcjV&amp;index=15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47AA-D209-4541-AD36-6E7591DD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09787"/>
            <a:ext cx="6096000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30696C-AFA9-410F-A856-7E408130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96" y="2575731"/>
            <a:ext cx="31718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Object Literal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63284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 Literal: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“person = { … }” is called the object literal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https://www.youtube.com/watch?v=fgoNcYHxfdM&amp;list=PLC3y8-rFHvwhI0V5mE9Vu6Nm-nap8EcjV&amp;index=15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2419287" y="3429000"/>
            <a:ext cx="222472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2B948-DD77-4155-827D-A3F110D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97682"/>
            <a:ext cx="3962400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Object Literal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CONTROL+SHIFT+B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JavaScript: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https://www.youtube.com/watch?v=fgoNcYHxfdM&amp;list=PLC3y8-rFHvwhI0V5mE9Vu6Nm-nap8EcjV&amp;index=15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https://www.youtube.com/watch?v=fgoNcYHxfdM&amp;list=PLC3y8-rFHvwhI0V5mE9Vu6Nm-nap8EcjV&amp;index=15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0427F-40C1-4D1A-BBF9-329F461A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294549"/>
            <a:ext cx="8084241" cy="22865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154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15 Object Literal</vt:lpstr>
      <vt:lpstr>15 Object Literal</vt:lpstr>
      <vt:lpstr>15 Object Literal</vt:lpstr>
      <vt:lpstr>15 Object Literal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2020-04-20T16:56:13Z</dcterms:modified>
</cp:coreProperties>
</file>