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3" r:id="rId3"/>
    <p:sldId id="273" r:id="rId4"/>
    <p:sldId id="274" r:id="rId5"/>
    <p:sldId id="275" r:id="rId6"/>
    <p:sldId id="276" r:id="rId7"/>
    <p:sldId id="277" r:id="rId8"/>
    <p:sldId id="278" r:id="rId9"/>
    <p:sldId id="292" r:id="rId10"/>
    <p:sldId id="279" r:id="rId11"/>
    <p:sldId id="280" r:id="rId12"/>
    <p:sldId id="293" r:id="rId13"/>
    <p:sldId id="281" r:id="rId14"/>
    <p:sldId id="294" r:id="rId15"/>
    <p:sldId id="282" r:id="rId16"/>
    <p:sldId id="283" r:id="rId17"/>
    <p:sldId id="295" r:id="rId18"/>
    <p:sldId id="285" r:id="rId19"/>
    <p:sldId id="284" r:id="rId20"/>
    <p:sldId id="296" r:id="rId21"/>
    <p:sldId id="286" r:id="rId22"/>
    <p:sldId id="297" r:id="rId23"/>
    <p:sldId id="287" r:id="rId24"/>
    <p:sldId id="288" r:id="rId25"/>
    <p:sldId id="298" r:id="rId26"/>
    <p:sldId id="289" r:id="rId27"/>
    <p:sldId id="299" r:id="rId28"/>
    <p:sldId id="290" r:id="rId29"/>
    <p:sldId id="300" r:id="rId30"/>
    <p:sldId id="291" r:id="rId31"/>
    <p:sldId id="301" r:id="rId32"/>
    <p:sldId id="302" r:id="rId33"/>
    <p:sldId id="306" r:id="rId34"/>
    <p:sldId id="305" r:id="rId35"/>
    <p:sldId id="303" r:id="rId36"/>
    <p:sldId id="304" r:id="rId37"/>
    <p:sldId id="259" r:id="rId3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85" d="100"/>
          <a:sy n="85" d="100"/>
        </p:scale>
        <p:origin x="99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 IntelliJ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6F542-A492-4CDE-B872-3A4CC870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720165"/>
            <a:ext cx="841102" cy="7922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12.3 Setup JDK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8323"/>
            <a:ext cx="8208912" cy="22161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Expand the Main/java folder.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There is a package folder with Java application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There is a wire annotation “@SpringBootApplication”.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annotation is the boiler place contains codes inject from external dependency and compile into the java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Note: Below there is error message shows “Project JDK is not defined”. Click it and select “</a:t>
            </a:r>
            <a:r>
              <a:rPr lang="pt-BR" altLang="zh-TW" sz="1800" b="1" dirty="0">
                <a:solidFill>
                  <a:schemeClr val="tx1"/>
                </a:solidFill>
                <a:latin typeface="+mj-lt"/>
              </a:rPr>
              <a:t>C:\Program Files\Java\jdk-11.0.8”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https://www.youtube.com/watch?v=27I1M5RLplE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9E9252-6804-4858-9C94-E71EB1378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0" y="3576616"/>
            <a:ext cx="7884368" cy="292152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A3C2D3-FC68-48CF-9A4E-C7EA75367C5E}"/>
              </a:ext>
            </a:extLst>
          </p:cNvPr>
          <p:cNvSpPr/>
          <p:nvPr/>
        </p:nvSpPr>
        <p:spPr>
          <a:xfrm>
            <a:off x="2699792" y="3789040"/>
            <a:ext cx="1512168" cy="4042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9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12.3 Setup JDK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8323"/>
            <a:ext cx="8208912" cy="8045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Expand the Main/java folder.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Separate the main () into separate lines for easier reading.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https://www.youtube.com/watch?v=27I1M5RLplE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4D17A7-C172-4EFB-9D73-CDD4CA14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0" y="2297859"/>
            <a:ext cx="7668344" cy="32584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2008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12.4 Run RestApp on Port 8080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6F542-A492-4CDE-B872-3A4CC870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720165"/>
            <a:ext cx="841102" cy="79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40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12.4 Run RestApp on Port 8080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8323"/>
            <a:ext cx="8208912" cy="8045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Expand the Main/java folder.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RMB: Select “Run”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https://www.youtube.com/watch?v=27I1M5RLplE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C4EFFB-E3C5-41F2-8A32-02E202914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626" y="2317350"/>
            <a:ext cx="5928748" cy="377594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80043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12.5 Configure Port 8081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6F542-A492-4CDE-B872-3A4CC870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720165"/>
            <a:ext cx="841102" cy="79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70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12.5 Configure Port 8081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8323"/>
            <a:ext cx="8208912" cy="8045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Port 8080 is being used.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need to use other port, such as, 8091.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https://www.youtube.com/watch?v=27I1M5RLplE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3B546-FA37-4709-8267-14453044B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97859"/>
            <a:ext cx="7380312" cy="4005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61624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12.5 Configure Port 8081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8323"/>
            <a:ext cx="8208912" cy="8045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Port 8080 is being used.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need to use other port, such as, 8081.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https://www.youtube.com/watch?v=27I1M5RLplE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4D517-73C7-47FC-A578-DE0AEBEDB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04" y="2566383"/>
            <a:ext cx="6886575" cy="2800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77462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12.6 Run RestApp on Port 8081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6F542-A492-4CDE-B872-3A4CC870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720165"/>
            <a:ext cx="841102" cy="79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98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12.6 Run RestApp on Port 8081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8323"/>
            <a:ext cx="8208912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Rerun again with port 8081: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https://www.youtube.com/watch?v=27I1M5RLplE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C4EFFB-E3C5-41F2-8A32-02E202914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626" y="1891943"/>
            <a:ext cx="5928748" cy="377594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35891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12.6 Run RestApp on Port 8081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8324"/>
            <a:ext cx="8208912" cy="4779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Spring boot is running fine with REST Services.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https://www.youtube.com/watch?v=27I1M5RLplE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84EC84-044E-40B0-93DE-B0E5A43B6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71254"/>
            <a:ext cx="7344816" cy="34641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1103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 IntelliJ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8323"/>
            <a:ext cx="8208912" cy="12165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Download the IntelliJ Community version.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IntelliJ community version is free but have restriction to start with the Spring Boot, i.e., Spring Initializr to generate the JAR file for you. That is the only restriction.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https://www.youtube.com/watch?v=27I1M5RLplE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572FA2-8C37-4844-9774-D0CE81AD0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843757"/>
            <a:ext cx="6173637" cy="333072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65642E-96E9-49BB-8084-57D72516539E}"/>
              </a:ext>
            </a:extLst>
          </p:cNvPr>
          <p:cNvSpPr/>
          <p:nvPr/>
        </p:nvSpPr>
        <p:spPr>
          <a:xfrm>
            <a:off x="4355976" y="4225268"/>
            <a:ext cx="1296144" cy="6480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12.7 Create HelloWorld Class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6F542-A492-4CDE-B872-3A4CC870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720165"/>
            <a:ext cx="841102" cy="79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54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12.7 Create HelloWorld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8323"/>
            <a:ext cx="8208912" cy="7213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Click Package “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com.RestAppProgram.RestApp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”: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RMB: Create New Java Class “HelloWorld”.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https://www.youtube.com/watch?v=27I1M5RLplE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A248D2-D2A3-4FF6-837A-E43B6106B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20" y="2203357"/>
            <a:ext cx="7836743" cy="32666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44245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12.8 Add Rest Controller Annotation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6F542-A492-4CDE-B872-3A4CC870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720165"/>
            <a:ext cx="841102" cy="79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43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12.8 Add Rest Controller Annotation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8324"/>
            <a:ext cx="8208912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Add “@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RestController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” before “public class HelloWorld”.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associated dependency is imported.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https://www.youtube.com/watch?v=27I1M5RLplE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9B2686-D452-4C8D-B015-20D39A0A8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87" y="2139233"/>
            <a:ext cx="3578374" cy="178918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B0B51F-08A7-4557-9B3A-996E2F2F2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43" y="3996601"/>
            <a:ext cx="7366113" cy="226892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BCD3423-C4A4-420B-BA2D-450A29DA3CC4}"/>
              </a:ext>
            </a:extLst>
          </p:cNvPr>
          <p:cNvSpPr/>
          <p:nvPr/>
        </p:nvSpPr>
        <p:spPr>
          <a:xfrm>
            <a:off x="842511" y="2344244"/>
            <a:ext cx="129614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607309-B11A-4E35-B76F-C10A31385C1A}"/>
              </a:ext>
            </a:extLst>
          </p:cNvPr>
          <p:cNvSpPr/>
          <p:nvPr/>
        </p:nvSpPr>
        <p:spPr>
          <a:xfrm>
            <a:off x="4139952" y="5013176"/>
            <a:ext cx="4115104" cy="5165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C53B1E-7789-401A-A296-E014A655FEA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490583" y="2776292"/>
            <a:ext cx="4706921" cy="223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38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BD7BB3-C7EB-4054-A5D2-0250E879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91" y="2107879"/>
            <a:ext cx="6553200" cy="396286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12.8 Add Rest Controller Annotation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8324"/>
            <a:ext cx="8208912" cy="4042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If we look at the pom.xml file, we can see the specified dependencies.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https://www.youtube.com/watch?v=27I1M5RLplE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CD3423-C4A4-420B-BA2D-450A29DA3CC4}"/>
              </a:ext>
            </a:extLst>
          </p:cNvPr>
          <p:cNvSpPr/>
          <p:nvPr/>
        </p:nvSpPr>
        <p:spPr>
          <a:xfrm>
            <a:off x="841091" y="4347562"/>
            <a:ext cx="1296144" cy="3055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607309-B11A-4E35-B76F-C10A31385C1A}"/>
              </a:ext>
            </a:extLst>
          </p:cNvPr>
          <p:cNvSpPr/>
          <p:nvPr/>
        </p:nvSpPr>
        <p:spPr>
          <a:xfrm>
            <a:off x="3872679" y="3068961"/>
            <a:ext cx="3435625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C53B1E-7789-401A-A296-E014A655FEAC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2137235" y="3356993"/>
            <a:ext cx="1735444" cy="114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321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12.9 Add Request Mapping Annotation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6F542-A492-4CDE-B872-3A4CC870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720165"/>
            <a:ext cx="841102" cy="79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37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CD66D86-4FB4-4408-93C2-D75208B0A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011899"/>
            <a:ext cx="6247804" cy="334445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12.9 Add Request Mapping Annotation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8324"/>
            <a:ext cx="8208912" cy="1666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HelloWorld class, add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@RequestMapping(“/”)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public String index()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  return “Hello World”;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https://www.youtube.com/watch?v=27I1M5RLplE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CD3423-C4A4-420B-BA2D-450A29DA3CC4}"/>
              </a:ext>
            </a:extLst>
          </p:cNvPr>
          <p:cNvSpPr/>
          <p:nvPr/>
        </p:nvSpPr>
        <p:spPr>
          <a:xfrm>
            <a:off x="2178844" y="4378551"/>
            <a:ext cx="1296144" cy="3055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607309-B11A-4E35-B76F-C10A31385C1A}"/>
              </a:ext>
            </a:extLst>
          </p:cNvPr>
          <p:cNvSpPr/>
          <p:nvPr/>
        </p:nvSpPr>
        <p:spPr>
          <a:xfrm>
            <a:off x="4503859" y="4531337"/>
            <a:ext cx="1779441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C53B1E-7789-401A-A296-E014A655FEAC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3474988" y="4531338"/>
            <a:ext cx="1028871" cy="28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320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12.10 Rerun RestApp with Rest API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6F542-A492-4CDE-B872-3A4CC870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720165"/>
            <a:ext cx="841102" cy="79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98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12.10 Rerun RestApp with Rest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8324"/>
            <a:ext cx="820891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Rerun Application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https://www.youtube.com/watch?v=27I1M5RLplE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134ACA-B5D8-4817-886F-A8D356CE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009828"/>
            <a:ext cx="6795293" cy="340845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50194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12.11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6F542-A492-4CDE-B872-3A4CC870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720165"/>
            <a:ext cx="841102" cy="79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6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12.1 Spring Boot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6F542-A492-4CDE-B872-3A4CC870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720165"/>
            <a:ext cx="841102" cy="79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9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>
                <a:solidFill>
                  <a:srgbClr val="FFFF00"/>
                </a:solidFill>
              </a:rPr>
              <a:t>12.11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8324"/>
            <a:ext cx="8208912" cy="7325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Open Chrome: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localhost:8081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https://www.youtube.com/watch?v=27I1M5RLplE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E5DCF-0B7B-43AB-89F0-58324AEE0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198081"/>
            <a:ext cx="2981325" cy="1428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33046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12.12 Restart/Rerun RestApp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6F542-A492-4CDE-B872-3A4CC870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720165"/>
            <a:ext cx="841102" cy="79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50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12.12 Restart/Rerun RestApp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8324"/>
            <a:ext cx="8208912" cy="6566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Close IntelliJ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Click “Exit”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https://www.youtube.com/watch?v=27I1M5RLplE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AC111A-CACF-4CBB-A4F6-A522D7A94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28" y="2642122"/>
            <a:ext cx="7991872" cy="330698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A01F4A-8E20-4964-AE48-CFEFC1F435D1}"/>
              </a:ext>
            </a:extLst>
          </p:cNvPr>
          <p:cNvSpPr/>
          <p:nvPr/>
        </p:nvSpPr>
        <p:spPr>
          <a:xfrm>
            <a:off x="8100392" y="2484277"/>
            <a:ext cx="586408" cy="6566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96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268ADB-920D-4166-B840-1591C3BE3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05016"/>
            <a:ext cx="7586811" cy="253748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12.12 Restart/Rerun RestApp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8324"/>
            <a:ext cx="820891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Click “Terminate”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https://www.youtube.com/watch?v=27I1M5RLplE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A01F4A-8E20-4964-AE48-CFEFC1F435D1}"/>
              </a:ext>
            </a:extLst>
          </p:cNvPr>
          <p:cNvSpPr/>
          <p:nvPr/>
        </p:nvSpPr>
        <p:spPr>
          <a:xfrm>
            <a:off x="4407783" y="4058942"/>
            <a:ext cx="694243" cy="3835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92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12.12 Restart/Rerun RestApp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8323"/>
            <a:ext cx="8208912" cy="7325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Start IntelliJ again.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Rerun RestApp Application.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https://www.youtube.com/watch?v=27I1M5RLplE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3397FD-B758-4D20-B758-CE3FD4FB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20888"/>
            <a:ext cx="7458075" cy="3267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63236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12.12 Restart/Rerun RestApp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8323"/>
            <a:ext cx="8208912" cy="5165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Make sure no error message.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https://www.youtube.com/watch?v=27I1M5RLplE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4853BD-DB82-429D-A8AE-772856666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64" y="2147115"/>
            <a:ext cx="7020272" cy="36813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2099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>
                <a:solidFill>
                  <a:srgbClr val="FFFF00"/>
                </a:solidFill>
              </a:rPr>
              <a:t>12.12 Restart/Rerun RestApp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8324"/>
            <a:ext cx="8208912" cy="7325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Open Chrome: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localhost:8081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https://www.youtube.com/watch?v=27I1M5RLplE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E5DCF-0B7B-43AB-89F0-58324AEE0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198081"/>
            <a:ext cx="2981325" cy="1428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5541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12.1 Spring Boot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8324"/>
            <a:ext cx="8208912" cy="6147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Go to 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  <a:hlinkClick r:id="rId2"/>
              </a:rPr>
              <a:t>https://start.spring.io/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Select Dependency “Spring Web”.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https://www.youtube.com/watch?v=27I1M5RLplE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0BEE8A-B04C-469A-B3AA-FA9703E0A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073597"/>
            <a:ext cx="5921127" cy="450076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7660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12.2 Start IntelliJ and Open Project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6F542-A492-4CDE-B872-3A4CC870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720165"/>
            <a:ext cx="841102" cy="79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8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12.2 Start IntelliJ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8324"/>
            <a:ext cx="8208912" cy="10925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Start IntelliJ.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Close the existing project if your already open the project.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Import the project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https://www.youtube.com/watch?v=27I1M5RLplE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7FE81-9707-45E6-A602-231FE5E4E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44" y="2561230"/>
            <a:ext cx="6382156" cy="38802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B9A8E0-57CC-45A3-96AD-D4D55A820E63}"/>
              </a:ext>
            </a:extLst>
          </p:cNvPr>
          <p:cNvSpPr/>
          <p:nvPr/>
        </p:nvSpPr>
        <p:spPr>
          <a:xfrm>
            <a:off x="4860032" y="4725144"/>
            <a:ext cx="122413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0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1A321E-76FB-4738-B123-E2FF050D8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3" y="1891944"/>
            <a:ext cx="4067175" cy="4714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12.2 Start IntelliJ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8324"/>
            <a:ext cx="820891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import Project “RestApp” (with .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mvn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src folders as below). Click “OK”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https://www.youtube.com/watch?v=27I1M5RLplE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9A8E0-57CC-45A3-96AD-D4D55A820E63}"/>
              </a:ext>
            </a:extLst>
          </p:cNvPr>
          <p:cNvSpPr/>
          <p:nvPr/>
        </p:nvSpPr>
        <p:spPr>
          <a:xfrm>
            <a:off x="3275856" y="3501585"/>
            <a:ext cx="122413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8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12.2 Start IntelliJ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8324"/>
            <a:ext cx="8208912" cy="5885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RestApp Empty Project: There are RestApp Project folder (.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isea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.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mvn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src) and External Libraries folder.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https://www.youtube.com/watch?v=27I1M5RLplE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E20454-A7B7-48E6-BD97-895F9F8DD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88840"/>
            <a:ext cx="6836847" cy="41936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8438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12.3 Setup JDK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6F542-A492-4CDE-B872-3A4CC870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720165"/>
            <a:ext cx="841102" cy="79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4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3819</TotalTime>
  <Words>919</Words>
  <Application>Microsoft Office PowerPoint</Application>
  <PresentationFormat>On-screen Show (4:3)</PresentationFormat>
  <Paragraphs>180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Wingdings</vt:lpstr>
      <vt:lpstr>Office 佈景主題</vt:lpstr>
      <vt:lpstr>12 IntelliJ</vt:lpstr>
      <vt:lpstr>12 IntelliJ</vt:lpstr>
      <vt:lpstr>12.1 Spring Boot</vt:lpstr>
      <vt:lpstr>12.1 Spring Boot</vt:lpstr>
      <vt:lpstr>12.2 Start IntelliJ and Open Project</vt:lpstr>
      <vt:lpstr>12.2 Start IntelliJ</vt:lpstr>
      <vt:lpstr>12.2 Start IntelliJ</vt:lpstr>
      <vt:lpstr>12.2 Start IntelliJ</vt:lpstr>
      <vt:lpstr>12.3 Setup JDK</vt:lpstr>
      <vt:lpstr>12.3 Setup JDK</vt:lpstr>
      <vt:lpstr>12.3 Setup JDK</vt:lpstr>
      <vt:lpstr>12.4 Run RestApp on Port 8080</vt:lpstr>
      <vt:lpstr>12.4 Run RestApp on Port 8080</vt:lpstr>
      <vt:lpstr>12.5 Configure Port 8081</vt:lpstr>
      <vt:lpstr>12.5 Configure Port 8081</vt:lpstr>
      <vt:lpstr>12.5 Configure Port 8081</vt:lpstr>
      <vt:lpstr>12.6 Run RestApp on Port 8081</vt:lpstr>
      <vt:lpstr>12.6 Run RestApp on Port 8081</vt:lpstr>
      <vt:lpstr>12.6 Run RestApp on Port 8081</vt:lpstr>
      <vt:lpstr>12.7 Create HelloWorld Class</vt:lpstr>
      <vt:lpstr>12.7 Create HelloWorld Class</vt:lpstr>
      <vt:lpstr>12.8 Add Rest Controller Annotation</vt:lpstr>
      <vt:lpstr>12.8 Add Rest Controller Annotation</vt:lpstr>
      <vt:lpstr>12.8 Add Rest Controller Annotation</vt:lpstr>
      <vt:lpstr>12.9 Add Request Mapping Annotation</vt:lpstr>
      <vt:lpstr>12.9 Add Request Mapping Annotation</vt:lpstr>
      <vt:lpstr>12.10 Rerun RestApp with Rest API</vt:lpstr>
      <vt:lpstr>12.10 Rerun RestApp with Rest API</vt:lpstr>
      <vt:lpstr>12.11 Verify</vt:lpstr>
      <vt:lpstr>12.11 Verify</vt:lpstr>
      <vt:lpstr>12.12 Restart/Rerun RestApp</vt:lpstr>
      <vt:lpstr>12.12 Restart/Rerun RestApp</vt:lpstr>
      <vt:lpstr>12.12 Restart/Rerun RestApp</vt:lpstr>
      <vt:lpstr>12.12 Restart/Rerun RestApp</vt:lpstr>
      <vt:lpstr>12.12 Restart/Rerun RestApp</vt:lpstr>
      <vt:lpstr>12.12 Restart/Rerun RestApp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1052</cp:revision>
  <dcterms:created xsi:type="dcterms:W3CDTF">2018-09-28T16:40:41Z</dcterms:created>
  <dcterms:modified xsi:type="dcterms:W3CDTF">2020-10-19T00:24:23Z</dcterms:modified>
</cp:coreProperties>
</file>