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2" d="100"/>
          <a:sy n="52" d="100"/>
        </p:scale>
        <p:origin x="10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Docker, Python, GUI Programming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946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This course is an introductory course on fundamentals of Python programming and data structures. It covers the following: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1: Docker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1: VirtualBox/Ubuntu Setup, Basics, Architecture, Advantage, Setup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2: Docker Command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3: Docker Image and Container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4: Docker Jenkins and Dockerfile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5: Dockerized API and Composer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6: Docker Volume and Python API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7: Docker Swarm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8: Docker Container Communication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9: Docker Network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10: Kubernetes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11: Prometheus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19887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GUI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12: Hello, Grid, Entry, Calculator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13: Icon, Image View, Status Bar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14: Frame, Button, Radio, Text Box, Window, Open File Dialog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15: Matplotlib plot and Seaborn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0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205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Docker, Python, GUI Programming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793</cp:revision>
  <dcterms:created xsi:type="dcterms:W3CDTF">2018-09-28T16:40:41Z</dcterms:created>
  <dcterms:modified xsi:type="dcterms:W3CDTF">2021-12-30T22:30:22Z</dcterms:modified>
</cp:coreProperties>
</file>