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73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45" d="100"/>
          <a:sy n="45" d="100"/>
        </p:scale>
        <p:origin x="121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4000" b="1" i="0" dirty="0">
                <a:solidFill>
                  <a:srgbClr val="FFFF00"/>
                </a:solidFill>
                <a:effectLst/>
              </a:rPr>
              <a:t>Docker, Python, GUI Programming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Python Basics for Data Science. Python Data Types | by Ventsislav Yordanov  | Towards Data Science">
            <a:extLst>
              <a:ext uri="{FF2B5EF4-FFF2-40B4-BE49-F238E27FC236}">
                <a16:creationId xmlns:a16="http://schemas.microsoft.com/office/drawing/2014/main" id="{676E71CB-76DB-4E2A-8136-651252B0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45039"/>
            <a:ext cx="1486160" cy="7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30689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This course is an introductory course on fundamentals of Python programming and data structures. It covers the following: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1: Docker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1: Basics, Architecture, Advantage, Setup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2: Command, Image, Container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3: Jenkins, Dockerfile, Composer, Docker Volume, Swarm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4: Dockerize Python API (Part1, Part 2)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5: Kubernetes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4653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2: Python Programming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6: Setup, Basic, Tuple, List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7: Data Structure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8: File IO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9: OOP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10: Network Thread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3: GUI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11: Hello, Grid, Entry, Calculator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12: Icon, Image View, Status Bar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13: Frame, Button, Radio, Text Box, Window, Open File Dialog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14: Matplotlib plot 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 15: Seaborn: Scatter Plot, Heatmap, histogram,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0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223</Words>
  <Application>Microsoft Office PowerPoint</Application>
  <PresentationFormat>On-screen Show (4:3)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Docker, Python, GUI Programming</vt:lpstr>
      <vt:lpstr>00 Python Data Science</vt:lpstr>
      <vt:lpstr>00 Python Data Science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787</cp:revision>
  <dcterms:created xsi:type="dcterms:W3CDTF">2018-09-28T16:40:41Z</dcterms:created>
  <dcterms:modified xsi:type="dcterms:W3CDTF">2021-12-15T01:54:55Z</dcterms:modified>
</cp:coreProperties>
</file>