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2" r:id="rId4"/>
    <p:sldId id="261" r:id="rId5"/>
    <p:sldId id="260" r:id="rId6"/>
    <p:sldId id="263" r:id="rId7"/>
    <p:sldId id="264" r:id="rId8"/>
    <p:sldId id="269" r:id="rId9"/>
    <p:sldId id="271" r:id="rId10"/>
    <p:sldId id="272" r:id="rId11"/>
    <p:sldId id="273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8" r:id="rId22"/>
    <p:sldId id="283" r:id="rId23"/>
    <p:sldId id="284" r:id="rId24"/>
    <p:sldId id="285" r:id="rId25"/>
    <p:sldId id="286" r:id="rId26"/>
    <p:sldId id="282" r:id="rId27"/>
    <p:sldId id="266" r:id="rId28"/>
    <p:sldId id="267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84" d="100"/>
          <a:sy n="84" d="100"/>
        </p:scale>
        <p:origin x="144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 VirtualBox and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550D93-3227-4955-BB45-77B66BCC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4904"/>
            <a:ext cx="448627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Download/Install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Give the name “Ubuntu_20.04”. On my machine, I use name “Docker_Linux”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Keep other options unchanged.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F3D26-6D3B-4870-8180-2481DC41014C}"/>
              </a:ext>
            </a:extLst>
          </p:cNvPr>
          <p:cNvSpPr/>
          <p:nvPr/>
        </p:nvSpPr>
        <p:spPr>
          <a:xfrm>
            <a:off x="3563888" y="3933056"/>
            <a:ext cx="122413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New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 memory size the green max.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Leave other as defaults.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97442-A206-4258-9D7D-058ADADF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3921364" cy="24290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CC537-0B53-4407-9672-14A24499B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36912"/>
            <a:ext cx="4006819" cy="25202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962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New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Leave Disk Type and Dynamic Allocate as defaults.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6A37D5-34EB-4491-8539-79D86EA8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3487688" cy="22019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328AED-BCCA-41DB-8AD3-605BA1BC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76872"/>
            <a:ext cx="3368055" cy="21492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939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New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Move disk size around 100GB.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0A5B1-1AF7-4B67-B85C-50C2C79E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019300"/>
            <a:ext cx="446722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New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will see new machine logo changed after setup.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3FC4F-0DB5-4CF0-9E6E-870274A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060848"/>
            <a:ext cx="449580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EC468-3D2E-416A-AA11-7B71D44D362B}"/>
              </a:ext>
            </a:extLst>
          </p:cNvPr>
          <p:cNvSpPr/>
          <p:nvPr/>
        </p:nvSpPr>
        <p:spPr>
          <a:xfrm>
            <a:off x="2267744" y="2780928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0.4 Setup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926D86-17AA-4345-BD7E-9EEF4BFD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447675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0.4 Setup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 not click “Start”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1. Select “Ubunutu_20.04” machine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2. Click “Setup” button.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EC468-3D2E-416A-AA11-7B71D44D362B}"/>
              </a:ext>
            </a:extLst>
          </p:cNvPr>
          <p:cNvSpPr/>
          <p:nvPr/>
        </p:nvSpPr>
        <p:spPr>
          <a:xfrm>
            <a:off x="2123728" y="342900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DF88D-A70D-4AB5-AEE7-2C963EC86843}"/>
              </a:ext>
            </a:extLst>
          </p:cNvPr>
          <p:cNvSpPr/>
          <p:nvPr/>
        </p:nvSpPr>
        <p:spPr>
          <a:xfrm>
            <a:off x="3707904" y="2924944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5BF31-8D96-4F7F-84DA-2CB20BB50944}"/>
              </a:ext>
            </a:extLst>
          </p:cNvPr>
          <p:cNvSpPr/>
          <p:nvPr/>
        </p:nvSpPr>
        <p:spPr>
          <a:xfrm>
            <a:off x="1763688" y="342900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A161AC-8988-48A0-BC94-38FF93AA3F1E}"/>
              </a:ext>
            </a:extLst>
          </p:cNvPr>
          <p:cNvSpPr/>
          <p:nvPr/>
        </p:nvSpPr>
        <p:spPr>
          <a:xfrm>
            <a:off x="3419872" y="292494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492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8F82B1-B342-487B-9BD1-51938D7E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4967531" cy="38164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0.4 Setup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“General” and Click “Advanced” Tab.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Changed Shared Clipboard and Drag’n’Drap into “Bidrectional”.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gives Ubuntu and Windows can have the share folders.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7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0.4 Setup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“System” and “Motherboard” Tab.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Move the “Base Memory” to green max.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AA8DF-B9DF-4CFA-BD38-5E6D8D37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92896"/>
            <a:ext cx="5279429" cy="40324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8E2F4-1B59-4974-8D26-56D9A4A3858F}"/>
              </a:ext>
            </a:extLst>
          </p:cNvPr>
          <p:cNvSpPr/>
          <p:nvPr/>
        </p:nvSpPr>
        <p:spPr>
          <a:xfrm>
            <a:off x="5508104" y="3284984"/>
            <a:ext cx="36004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0.4 Setup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“System” and “Process” Tab.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Move the “Processor(s)” to green max which is “6” in my case.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9C8BB-7E3D-43F8-970F-0F3E01A1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5361062" cy="41245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1AF17E-515D-4925-B5E8-7E02AEAAB812}"/>
              </a:ext>
            </a:extLst>
          </p:cNvPr>
          <p:cNvSpPr/>
          <p:nvPr/>
        </p:nvSpPr>
        <p:spPr>
          <a:xfrm>
            <a:off x="5076056" y="3356992"/>
            <a:ext cx="36004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VirtualBox and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VirtualBox and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install VirtualBox and Ubuntu in this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A5D511-688F-418E-A283-EC9E9E8C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400303" cy="38439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0.4 Setup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“Storage”.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add the “</a:t>
            </a:r>
            <a:r>
              <a:rPr lang="en-US" altLang="zh-TW" sz="1800" b="1" dirty="0" err="1">
                <a:solidFill>
                  <a:schemeClr val="tx1"/>
                </a:solidFill>
              </a:rPr>
              <a:t>Ubunxx.iso</a:t>
            </a:r>
            <a:r>
              <a:rPr lang="en-US" altLang="zh-TW" sz="1800" b="1" dirty="0">
                <a:solidFill>
                  <a:schemeClr val="tx1"/>
                </a:solidFill>
              </a:rPr>
              <a:t>” or additional “</a:t>
            </a:r>
            <a:r>
              <a:rPr lang="en-US" altLang="zh-TW" sz="1800" b="1" dirty="0" err="1">
                <a:solidFill>
                  <a:schemeClr val="tx1"/>
                </a:solidFill>
              </a:rPr>
              <a:t>VBoxGuessAditions.iso</a:t>
            </a:r>
            <a:r>
              <a:rPr lang="en-US" altLang="zh-TW" sz="1800" b="1" dirty="0">
                <a:solidFill>
                  <a:schemeClr val="tx1"/>
                </a:solidFill>
              </a:rPr>
              <a:t>” which can be downloaded from VirtualBox web site for guess addition.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AF17E-515D-4925-B5E8-7E02AEAAB812}"/>
              </a:ext>
            </a:extLst>
          </p:cNvPr>
          <p:cNvSpPr/>
          <p:nvPr/>
        </p:nvSpPr>
        <p:spPr>
          <a:xfrm>
            <a:off x="4211960" y="3140968"/>
            <a:ext cx="50405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0.5 Install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0.5 Install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“Ubuntu_20.04”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“Start” to install Ubuntu.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A49DF-11EC-4279-B861-F194045A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64904"/>
            <a:ext cx="587692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284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0.5 Install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see Ubuntu is start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0D118-E096-4393-A9DB-00581423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5848350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851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0.5 Install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“Install Ubuntu”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613DB-CB0B-4AEA-A006-E02B18B2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915025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3BAF4-05AE-4260-8BD2-3E875374207A}"/>
              </a:ext>
            </a:extLst>
          </p:cNvPr>
          <p:cNvSpPr/>
          <p:nvPr/>
        </p:nvSpPr>
        <p:spPr>
          <a:xfrm>
            <a:off x="4860032" y="3140968"/>
            <a:ext cx="1368152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49B352-3D92-4A49-9348-1D96A9DB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5829300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0.5 Install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Keep default selection and click “Next”…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5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0.6 Start New Linux Terminal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0.6 Start New Linux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Start New 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the Docker_Linux and click “start”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Type the user name and password to log into Ubuntu as below.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1B350E-300E-48BE-8F89-5751AD26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3949381" cy="38770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1D2A43-9C54-4D78-8486-5D081212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48880"/>
            <a:ext cx="4310062" cy="33480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ED7DCF-38C1-4B52-8954-AC7B0FE964AD}"/>
              </a:ext>
            </a:extLst>
          </p:cNvPr>
          <p:cNvSpPr/>
          <p:nvPr/>
        </p:nvSpPr>
        <p:spPr>
          <a:xfrm>
            <a:off x="2195736" y="2564904"/>
            <a:ext cx="4320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0E369E-44FA-4061-A8D1-4BED7EBCBC4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627784" y="2780928"/>
            <a:ext cx="1872208" cy="12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4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0.5 Start New Linux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Start New 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 the Ubuntu OS, “Control-Alt-t” to start a new 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06BC66-5CFF-40AA-9499-B43D9C44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420888"/>
            <a:ext cx="4796143" cy="35252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97D73-460C-4911-AC04-D7E2160C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3615252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E55F1F-C520-425D-9E53-C4110CA0396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66772" y="3825044"/>
            <a:ext cx="1533903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BE492-7761-46E2-875F-5DD5DF59CF92}"/>
              </a:ext>
            </a:extLst>
          </p:cNvPr>
          <p:cNvSpPr/>
          <p:nvPr/>
        </p:nvSpPr>
        <p:spPr>
          <a:xfrm>
            <a:off x="5400675" y="3140968"/>
            <a:ext cx="3347789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0.1 Download/Install VirtualBox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0.1 Download/Install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Virtual 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VirtualBox is a tool which will enable you to run different Operating systems.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use Linux Ubuntu for Docker/</a:t>
            </a:r>
            <a:r>
              <a:rPr lang="en-US" altLang="zh-TW" sz="1800" b="1" dirty="0" err="1">
                <a:solidFill>
                  <a:schemeClr val="tx1"/>
                </a:solidFill>
              </a:rPr>
              <a:t>Kubernetrs</a:t>
            </a:r>
            <a:r>
              <a:rPr lang="en-US" altLang="zh-TW" sz="1800" b="1" dirty="0">
                <a:solidFill>
                  <a:schemeClr val="tx1"/>
                </a:solidFill>
              </a:rPr>
              <a:t>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Go to </a:t>
            </a:r>
            <a:r>
              <a:rPr lang="en-US" altLang="zh-TW" sz="1800" b="1" dirty="0">
                <a:solidFill>
                  <a:schemeClr val="tx1"/>
                </a:solidFill>
                <a:hlinkClick r:id="rId2"/>
              </a:rPr>
              <a:t>https://www.virtualbox.org/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the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FABE9F-24FF-4991-8406-23E262B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40968"/>
            <a:ext cx="5940152" cy="34908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025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0.1 Download/Install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Download/Install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VirtualBox is installed, you should get “OracleVM VirtualBox” on your desktop.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D671B-FE02-416E-B36C-E3B802B6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36912"/>
            <a:ext cx="781050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017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0.2 Download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0.2 Download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Ubuntu iso image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It will takes 10 minutes to download.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Once we download, we have Ubuntu image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1FE8CF-1C9E-470F-A442-6F9032E3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40968"/>
            <a:ext cx="3960440" cy="26302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A4ED15-D726-4C58-B704-B16D4B4B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60402"/>
            <a:ext cx="460057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457A4D-BB7D-46FF-A8DA-C7E0C3DA79EB}"/>
              </a:ext>
            </a:extLst>
          </p:cNvPr>
          <p:cNvSpPr/>
          <p:nvPr/>
        </p:nvSpPr>
        <p:spPr>
          <a:xfrm>
            <a:off x="899592" y="2276872"/>
            <a:ext cx="51845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4FB043-1949-4FDA-A2C5-1BC885E7E96E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3491880" y="2564904"/>
            <a:ext cx="3236392" cy="69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0.3 New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0.3 New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Download/Install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Double click “VirtualBox”, we will have the VirtualBox main window.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“New” button on VirtualBox main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https://www.youtube.com/watch?v=x5MhydijWmc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D671B-FE02-416E-B36C-E3B802B6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781050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A7538-8FE2-4C33-94B2-F7A1EF26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348880"/>
            <a:ext cx="44862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EB7AC5-49C8-480C-86BE-CA2448EBA14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608634" y="3559498"/>
            <a:ext cx="1091158" cy="1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8F3D26-6D3B-4870-8180-2481DC41014C}"/>
              </a:ext>
            </a:extLst>
          </p:cNvPr>
          <p:cNvSpPr/>
          <p:nvPr/>
        </p:nvSpPr>
        <p:spPr>
          <a:xfrm>
            <a:off x="4067944" y="2420888"/>
            <a:ext cx="36004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880</Words>
  <Application>Microsoft Office PowerPoint</Application>
  <PresentationFormat>On-screen Show (4:3)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0 VirtualBox and Ubuntu</vt:lpstr>
      <vt:lpstr>0 VirtualBox and Ubuntu</vt:lpstr>
      <vt:lpstr>0.1 Download/Install VirtualBox</vt:lpstr>
      <vt:lpstr>0.1 Download/Install VirtualBox</vt:lpstr>
      <vt:lpstr>0.1 Download/Install VirtualBox</vt:lpstr>
      <vt:lpstr>0.2 Download Ubuntu</vt:lpstr>
      <vt:lpstr>0.2 Download Ubuntu</vt:lpstr>
      <vt:lpstr>0.3 New Ubuntu</vt:lpstr>
      <vt:lpstr>0.3 New Ubuntu</vt:lpstr>
      <vt:lpstr>0.3 New Ubuntu</vt:lpstr>
      <vt:lpstr>0.3 New Ubuntu</vt:lpstr>
      <vt:lpstr>0.3 New Ubuntu</vt:lpstr>
      <vt:lpstr>0.3 New Ubuntu</vt:lpstr>
      <vt:lpstr>0.3 New Ubuntu</vt:lpstr>
      <vt:lpstr>0.4 Setup Ubuntu</vt:lpstr>
      <vt:lpstr>0.4 Setup Ubuntu</vt:lpstr>
      <vt:lpstr>0.4 Setup Ubuntu</vt:lpstr>
      <vt:lpstr>0.4 Setup Ubuntu</vt:lpstr>
      <vt:lpstr>0.4 Setup Ubuntu</vt:lpstr>
      <vt:lpstr>0.4 Setup Ubuntu</vt:lpstr>
      <vt:lpstr>0.5 Install Ubuntu</vt:lpstr>
      <vt:lpstr>0.5 Install Ubuntu</vt:lpstr>
      <vt:lpstr>0.5 Install Ubuntu</vt:lpstr>
      <vt:lpstr>0.5 Install Ubuntu</vt:lpstr>
      <vt:lpstr>0.5 Install Ubuntu</vt:lpstr>
      <vt:lpstr>0.6 Start New Linux Terminal</vt:lpstr>
      <vt:lpstr>0.6 Start New Linux Terminal</vt:lpstr>
      <vt:lpstr>0.5 Start New Linux Terminal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2021-12-17T00:27:48Z</dcterms:modified>
</cp:coreProperties>
</file>