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3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0" d="100"/>
          <a:sy n="100" d="100"/>
        </p:scale>
        <p:origin x="9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Docker, Python, GUI Programming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33569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This course is an introductory course on fundamentals of Python programming and data structures. It covers the following: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1: Docker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1: VirtualBox/Ubuntu Setup, Basics, Architecture, Advantage, Setup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2: Command, Image, Container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3: Jenkins, Dockerfile, Composer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4: Docker Volume, Swarm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5: Dockerize Python API (Part1, Part 2)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6: Kubernetes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0050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2: Python Programming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7: Setup, Basic, Tuple, List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8: Data Structure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9: File IO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10: OOP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3: GUI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11: Hello, Grid, Entry, Calculator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12: Icon, Image View, Status Bar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13: Frame, Button, Radio, Text Box, Window, Open File Dialog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14: Matplotlib plot 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15: Seaborn: Scatter Plot, Heatmap, histogram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0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224</Words>
  <Application>Microsoft Office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Docker, Python, GUI Programming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790</cp:revision>
  <dcterms:created xsi:type="dcterms:W3CDTF">2018-09-28T16:40:41Z</dcterms:created>
  <dcterms:modified xsi:type="dcterms:W3CDTF">2021-12-17T02:21:48Z</dcterms:modified>
</cp:coreProperties>
</file>