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80" r:id="rId4"/>
    <p:sldId id="281" r:id="rId5"/>
    <p:sldId id="272" r:id="rId6"/>
    <p:sldId id="266" r:id="rId7"/>
    <p:sldId id="282" r:id="rId8"/>
    <p:sldId id="267" r:id="rId9"/>
    <p:sldId id="283" r:id="rId10"/>
    <p:sldId id="268" r:id="rId11"/>
    <p:sldId id="273" r:id="rId12"/>
    <p:sldId id="284" r:id="rId13"/>
    <p:sldId id="269" r:id="rId14"/>
    <p:sldId id="285" r:id="rId15"/>
    <p:sldId id="270" r:id="rId16"/>
    <p:sldId id="274" r:id="rId17"/>
    <p:sldId id="275" r:id="rId18"/>
    <p:sldId id="276" r:id="rId19"/>
    <p:sldId id="277" r:id="rId20"/>
    <p:sldId id="286" r:id="rId21"/>
    <p:sldId id="278" r:id="rId22"/>
    <p:sldId id="279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13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Advantage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Portability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3457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Portability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portability is a create feature with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create a container with AWS EC2, we can pull this container to a Virtual Box and run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2E212-E47C-46CC-99AD-91C106DE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645024"/>
            <a:ext cx="5904656" cy="1722191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7D6A6-A641-40BE-9726-D5D82031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7" y="4929018"/>
            <a:ext cx="2289001" cy="14046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EBAB9-39A6-4318-82ED-4DA05111342D}"/>
              </a:ext>
            </a:extLst>
          </p:cNvPr>
          <p:cNvSpPr/>
          <p:nvPr/>
        </p:nvSpPr>
        <p:spPr>
          <a:xfrm>
            <a:off x="1547664" y="3429000"/>
            <a:ext cx="6840760" cy="30251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Portability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Portability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containers can run on any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can run our local system, AWS EC2, Google Cloud Platform, Rackspace Server, VirtualBox,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container running on AWS can easily be ported to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14A811-864B-4740-BA75-2BA3907A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698182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205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Version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Version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27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Version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Git: Docker has built-in version control system (same as s Git).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 Repository: Docker containers is similar to Git repositories. We can commit changes to Docker images and version control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5556-6686-45E4-8D9A-07FC0AB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36912"/>
            <a:ext cx="673417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884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Container Isolation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Container Isolation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5618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great feature of Docker is every application work inside its own container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that is not interfere with any other application working inside other containers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…or on the host operating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3F490-F76B-4067-9698-86F670C0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5906988" cy="3157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383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Container Isolation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every application works in isolation in its own container and does not interferes with other applications running on the same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Multiple containers can run on the same system without interference.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delete the container without affect other containers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9A8A7-742B-4523-B68A-5C060466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28290"/>
            <a:ext cx="6915150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207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Container Isolation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0577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a developer can package all the software and its dependencies in the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855BF-1A6D-41C8-A1C3-F0352983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08920"/>
            <a:ext cx="3816424" cy="20790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9B8F7-BD53-453B-A383-093E71CD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708920"/>
            <a:ext cx="3778175" cy="21090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C1209D-ADB6-4277-AF60-90B82DEDBE09}"/>
              </a:ext>
            </a:extLst>
          </p:cNvPr>
          <p:cNvSpPr/>
          <p:nvPr/>
        </p:nvSpPr>
        <p:spPr>
          <a:xfrm>
            <a:off x="4211960" y="357301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Container Isolation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7697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Docker will make sure that all this is deployed on every possible platform,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7FE824-96CF-4BF7-90E3-81DED3B5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6848475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690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Container Isolation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7697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everything works fine on every system.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27A33-B065-425E-B2C1-95EC3E6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68484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089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2353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Advantage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Test Application Inside the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Portability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Version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6. Productivity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6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Productivity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Productivity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2737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Productivity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allows faster and more efficient deployments without worrying about running your app on different platforms.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increases productivity many folds.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EDBD6-0F76-4EAD-A200-71584B36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6743700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178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Productivity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6977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Productivity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all these features, Docker makes DevOps very easy, very efficient, and faster.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EE7E3-A319-46BA-B5D8-460BA572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0928"/>
            <a:ext cx="6088385" cy="3444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998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Build App Only Once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Build App Only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129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Very basic use of Docker is it resolves the problem pf accord (agree) working on one system and not working on some other systems.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973411-F347-4BD2-8854-A497046F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64904"/>
            <a:ext cx="5136654" cy="26987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18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Build App Only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057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Application inside a container can run on any system that has Docker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There is no need to build and configure app multiple times on different platforms.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1D4A1-DA3F-4A4C-A8D7-AB2EBA51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696277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58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Build App Only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9218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create a Docker image and put on a Docker Hub or any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can pull this image on any environment and run the image to create a Docker container.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Our application will run inside this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do the same with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2E4BF-913E-4703-B28F-E323596C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29000"/>
            <a:ext cx="5795020" cy="2931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Test Application Inside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Test Application Inside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Test Application Inside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we test the our application inside a container and ship it inside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environment we test is identical the app will run in production.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two environments are running the same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5B7A9-89B7-4F7F-BF5A-4FED1593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6952"/>
            <a:ext cx="6934200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199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Portability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926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3 Docker Advantage</vt:lpstr>
      <vt:lpstr>3 Docker Advantage</vt:lpstr>
      <vt:lpstr>3.1 Build App Only Once</vt:lpstr>
      <vt:lpstr>3.1 Build App Only Once</vt:lpstr>
      <vt:lpstr>3.1 Build App Only Once</vt:lpstr>
      <vt:lpstr>3.1 Build App Only Once</vt:lpstr>
      <vt:lpstr>3.2 Test Application Inside Container</vt:lpstr>
      <vt:lpstr>3.2 Test Application Inside Container</vt:lpstr>
      <vt:lpstr>3.3 Portability</vt:lpstr>
      <vt:lpstr>3.3 Portability</vt:lpstr>
      <vt:lpstr>3.3 Portability</vt:lpstr>
      <vt:lpstr>3.4 Version Control</vt:lpstr>
      <vt:lpstr>3.4 Version Control</vt:lpstr>
      <vt:lpstr>3.5 Container Isolation</vt:lpstr>
      <vt:lpstr>3.5 Container Isolation</vt:lpstr>
      <vt:lpstr>3.5 Container Isolation</vt:lpstr>
      <vt:lpstr>3.5 Container Isolation</vt:lpstr>
      <vt:lpstr>3.5 Container Isolation</vt:lpstr>
      <vt:lpstr>3.5 Container Isolation</vt:lpstr>
      <vt:lpstr>3.6 Productivity</vt:lpstr>
      <vt:lpstr>3.6 Productivity</vt:lpstr>
      <vt:lpstr>3.6 Productivity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477</cp:revision>
  <dcterms:created xsi:type="dcterms:W3CDTF">2018-09-28T16:40:41Z</dcterms:created>
  <dcterms:modified xsi:type="dcterms:W3CDTF">2021-06-08T05:45:32Z</dcterms:modified>
</cp:coreProperties>
</file>