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7" r:id="rId4"/>
    <p:sldId id="278" r:id="rId5"/>
    <p:sldId id="279" r:id="rId6"/>
    <p:sldId id="270" r:id="rId7"/>
    <p:sldId id="280" r:id="rId8"/>
    <p:sldId id="271" r:id="rId9"/>
    <p:sldId id="281" r:id="rId10"/>
    <p:sldId id="272" r:id="rId11"/>
    <p:sldId id="273" r:id="rId12"/>
    <p:sldId id="282" r:id="rId13"/>
    <p:sldId id="268" r:id="rId14"/>
    <p:sldId id="283" r:id="rId15"/>
    <p:sldId id="274" r:id="rId16"/>
    <p:sldId id="284" r:id="rId17"/>
    <p:sldId id="275" r:id="rId18"/>
    <p:sldId id="276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13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bs.play-with-docker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Docker Lab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4.4 Create Docker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Docker Instance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new play ground, click “Add New Instance”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900C6-BA97-486A-BEF4-3B10F472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8880"/>
            <a:ext cx="7884368" cy="23436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ABB230-882C-4F90-9E05-D9C549CC5629}"/>
              </a:ext>
            </a:extLst>
          </p:cNvPr>
          <p:cNvSpPr/>
          <p:nvPr/>
        </p:nvSpPr>
        <p:spPr>
          <a:xfrm>
            <a:off x="611560" y="4221088"/>
            <a:ext cx="12241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Docker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Docker Instance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new play ground, click “Add New Instance”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3B422A-7D68-4667-9B3C-91108D97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76872"/>
            <a:ext cx="5436096" cy="36794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D04543-1879-4980-A1A4-3B98A3018B05}"/>
              </a:ext>
            </a:extLst>
          </p:cNvPr>
          <p:cNvSpPr/>
          <p:nvPr/>
        </p:nvSpPr>
        <p:spPr>
          <a:xfrm>
            <a:off x="2699792" y="4509120"/>
            <a:ext cx="180020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4.5 Docker Tool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4.5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08912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Tool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click the tool bar. You can select “3 Manager and 2 workers”, “5 Managers and no workers” or “ 1 manager and 1 worker.”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93611-2FE2-4739-B5DB-A47B3A66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5616624" cy="39932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2CA10A-0B46-4569-AEF4-05D8AAFB8476}"/>
              </a:ext>
            </a:extLst>
          </p:cNvPr>
          <p:cNvSpPr/>
          <p:nvPr/>
        </p:nvSpPr>
        <p:spPr>
          <a:xfrm>
            <a:off x="2051720" y="3933056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F86FB-47B5-41EC-8019-44991A53F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564904"/>
            <a:ext cx="4357315" cy="3799933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53C4F2-0736-4DA6-851A-2F58879F19F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483768" y="4077072"/>
            <a:ext cx="1800200" cy="38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EAEA4-9ECC-4498-9F07-44780F66CC2F}"/>
              </a:ext>
            </a:extLst>
          </p:cNvPr>
          <p:cNvSpPr/>
          <p:nvPr/>
        </p:nvSpPr>
        <p:spPr>
          <a:xfrm>
            <a:off x="5796136" y="4221088"/>
            <a:ext cx="2448272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4.6 Docker Setting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3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193611-2FE2-4739-B5DB-A47B3A66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5616624" cy="39932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CA698-CDDE-408D-A9F4-81CB9FC6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900699"/>
            <a:ext cx="5127113" cy="39330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4.6 Docker Setting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08912" cy="836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Setting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click “Setting” to see all the settings and options.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2CA10A-0B46-4569-AEF4-05D8AAFB8476}"/>
              </a:ext>
            </a:extLst>
          </p:cNvPr>
          <p:cNvSpPr/>
          <p:nvPr/>
        </p:nvSpPr>
        <p:spPr>
          <a:xfrm>
            <a:off x="2411760" y="3933056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53C4F2-0736-4DA6-851A-2F58879F19F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2843808" y="4077072"/>
            <a:ext cx="2376264" cy="15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EAEA4-9ECC-4498-9F07-44780F66CC2F}"/>
              </a:ext>
            </a:extLst>
          </p:cNvPr>
          <p:cNvSpPr/>
          <p:nvPr/>
        </p:nvSpPr>
        <p:spPr>
          <a:xfrm>
            <a:off x="5220072" y="4653136"/>
            <a:ext cx="3456384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4.7 Docker Version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55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4.7 Docker Version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08912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Lab: </a:t>
            </a:r>
            <a:r>
              <a:rPr lang="en-US" sz="1800" dirty="0">
                <a:hlinkClick r:id="rId2"/>
              </a:rPr>
              <a:t>https://labs.play-with-docker.com/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--versions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docker version 20.10.0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7F5F12-38EF-436B-9B7A-F8CF0AC81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348880"/>
            <a:ext cx="5821089" cy="42272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542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4.7 Docker Version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08912" cy="648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Lab: </a:t>
            </a:r>
            <a:r>
              <a:rPr lang="en-US" sz="1800" dirty="0">
                <a:hlinkClick r:id="rId2"/>
              </a:rPr>
              <a:t>https://labs.play-with-docker.com/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try all the Docker commands by using Docker Lab.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96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Docker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8083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Lab. This is the web site for </a:t>
            </a:r>
            <a:r>
              <a:rPr lang="en-US" sz="1800" b="1" dirty="0" err="1">
                <a:solidFill>
                  <a:schemeClr val="tx1"/>
                </a:solidFill>
              </a:rPr>
              <a:t>practing</a:t>
            </a:r>
            <a:r>
              <a:rPr lang="en-US" sz="1800" b="1" dirty="0">
                <a:solidFill>
                  <a:schemeClr val="tx1"/>
                </a:solidFill>
              </a:rPr>
              <a:t> Docker commands.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Go to Docker Lab:  </a:t>
            </a:r>
            <a:r>
              <a:rPr lang="en-US" sz="1800" dirty="0">
                <a:hlinkClick r:id="rId2"/>
              </a:rPr>
              <a:t>https://labs.play-with-docker.com/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Log in Docker Lab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Start Docker Lab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Create Docker Instance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6. Docker Setting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7. Docker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76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Go To Docker Lab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2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Go To Docker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Lab: </a:t>
            </a:r>
            <a:r>
              <a:rPr lang="en-US" sz="1800" dirty="0">
                <a:hlinkClick r:id="rId2"/>
              </a:rPr>
              <a:t>https://labs.play-with-docker.com/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practice Docker and get familiar with Docker by Docker lab.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E7B265-B70F-4C40-B573-42483488D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04864"/>
            <a:ext cx="5222818" cy="42182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127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Login Docker Lab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5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Login Docker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Login Docker Lab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 signup with id “g120046634” and password “</a:t>
            </a:r>
            <a:r>
              <a:rPr lang="en-US" sz="1800" b="1" dirty="0" err="1">
                <a:solidFill>
                  <a:schemeClr val="tx1"/>
                </a:solidFill>
              </a:rPr>
              <a:t>Pcxxxx</a:t>
            </a:r>
            <a:r>
              <a:rPr lang="en-US" sz="1800" b="1" dirty="0">
                <a:solidFill>
                  <a:schemeClr val="tx1"/>
                </a:solidFill>
              </a:rPr>
              <a:t>=xx”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CFB3F-F724-4B00-88BB-46E20BEB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32856"/>
            <a:ext cx="6943037" cy="40887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80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Start Docker Lab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Start Docker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Docker Lab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“Start”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7719A-5ACE-4525-98BD-E2AB997A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348880"/>
            <a:ext cx="4700113" cy="37842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439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Create Docker Instance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427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4 Docker Lab</vt:lpstr>
      <vt:lpstr>4 Docker Lab</vt:lpstr>
      <vt:lpstr>4.1 Go To Docker Lab</vt:lpstr>
      <vt:lpstr>4.1 Go To Docker Lab</vt:lpstr>
      <vt:lpstr>4.2 Login Docker Lab</vt:lpstr>
      <vt:lpstr>4.2 Login Docker Lab</vt:lpstr>
      <vt:lpstr>4.3 Start Docker Lab</vt:lpstr>
      <vt:lpstr>4.3 Start Docker Lab</vt:lpstr>
      <vt:lpstr>4.4 Create Docker Instance</vt:lpstr>
      <vt:lpstr>4.4 Create Docker Instance</vt:lpstr>
      <vt:lpstr>4 Docker Lab</vt:lpstr>
      <vt:lpstr>4.5 Docker Tool</vt:lpstr>
      <vt:lpstr>4.5 Docker Tool</vt:lpstr>
      <vt:lpstr>4.6 Docker Setting</vt:lpstr>
      <vt:lpstr>4.6 Docker Setting</vt:lpstr>
      <vt:lpstr>4.7 Docker Version</vt:lpstr>
      <vt:lpstr>4.7 Docker Version</vt:lpstr>
      <vt:lpstr>4.7 Docker Version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420</cp:revision>
  <dcterms:created xsi:type="dcterms:W3CDTF">2018-09-28T16:40:41Z</dcterms:created>
  <dcterms:modified xsi:type="dcterms:W3CDTF">2021-06-08T17:59:48Z</dcterms:modified>
</cp:coreProperties>
</file>