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5" r:id="rId3"/>
    <p:sldId id="279" r:id="rId4"/>
    <p:sldId id="280" r:id="rId5"/>
    <p:sldId id="285" r:id="rId6"/>
    <p:sldId id="287" r:id="rId7"/>
    <p:sldId id="289" r:id="rId8"/>
    <p:sldId id="288" r:id="rId9"/>
    <p:sldId id="294" r:id="rId10"/>
    <p:sldId id="296" r:id="rId11"/>
    <p:sldId id="295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292" r:id="rId23"/>
    <p:sldId id="293" r:id="rId24"/>
    <p:sldId id="281" r:id="rId25"/>
    <p:sldId id="282" r:id="rId26"/>
    <p:sldId id="307" r:id="rId27"/>
    <p:sldId id="308" r:id="rId28"/>
    <p:sldId id="309" r:id="rId29"/>
    <p:sldId id="310" r:id="rId30"/>
    <p:sldId id="312" r:id="rId31"/>
    <p:sldId id="311" r:id="rId32"/>
    <p:sldId id="313" r:id="rId33"/>
    <p:sldId id="259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80" d="100"/>
          <a:sy n="80" d="100"/>
        </p:scale>
        <p:origin x="102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VHZd7CJBixc&amp;list=PL6tu16kXT9PqdhOZk4MNVtQDJp6xFrotg&amp;index=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VHZd7CJBixc&amp;list=PL6tu16kXT9PqdhOZk4MNVtQDJp6xFrotg&amp;index=5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VHZd7CJBixc&amp;list=PL6tu16kXT9PqdhOZk4MNVtQDJp6xFrotg&amp;index=5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VHZd7CJBixc&amp;list=PL6tu16kXT9PqdhOZk4MNVtQDJp6xFrotg&amp;index=5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HZd7CJBixc&amp;list=PL6tu16kXT9PqdhOZk4MNVtQDJp6xFrotg&amp;index=5" TargetMode="External"/><Relationship Id="rId2" Type="http://schemas.openxmlformats.org/officeDocument/2006/relationships/hyperlink" Target="https://net2.com/usermod-command-usage-in-ubuntu-debian-a-beginners-guide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VHZd7CJBixc&amp;list=PL6tu16kXT9PqdhOZk4MNVtQDJp6xFrotg&amp;index=5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VHZd7CJBixc&amp;list=PL6tu16kXT9PqdhOZk4MNVtQDJp6xFrotg&amp;index=5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VHZd7CJBixc&amp;list=PL6tu16kXT9PqdhOZk4MNVtQDJp6xFrotg&amp;index=5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VHZd7CJBixc&amp;list=PL6tu16kXT9PqdhOZk4MNVtQDJp6xFrotg&amp;index=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VHZd7CJBixc&amp;list=PL6tu16kXT9PqdhOZk4MNVtQDJp6xFrotg&amp;index=5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youtube.com/watch?v=VHZd7CJBixc&amp;list=PL6tu16kXT9PqdhOZk4MNVtQDJp6xFrotg&amp;index=5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youtube.com/watch?v=VHZd7CJBixc&amp;list=PL6tu16kXT9PqdhOZk4MNVtQDJp6xFrotg&amp;index=5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youtube.com/watch?v=VHZd7CJBixc&amp;list=PL6tu16kXT9PqdhOZk4MNVtQDJp6xFrotg&amp;index=5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youtube.com/watch?v=VHZd7CJBixc&amp;list=PL6tu16kXT9PqdhOZk4MNVtQDJp6xFrotg&amp;index=5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youtube.com/watch?v=VHZd7CJBixc&amp;list=PL6tu16kXT9PqdhOZk4MNVtQDJp6xFrotg&amp;index=5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youtube.com/watch?v=VHZd7CJBixc&amp;list=PL6tu16kXT9PqdhOZk4MNVtQDJp6xFrotg&amp;index=5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youtube.com/watch?v=VHZd7CJBixc&amp;list=PL6tu16kXT9PqdhOZk4MNVtQDJp6xFrotg&amp;index=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youtube.com/watch?v=VHZd7CJBixc&amp;list=PL6tu16kXT9PqdhOZk4MNVtQDJp6xFrotg&amp;index=5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youtube.com/watch?v=VHZd7CJBixc&amp;list=PL6tu16kXT9PqdhOZk4MNVtQDJp6xFrotg&amp;index=5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youtube.com/watch?v=VHZd7CJBixc&amp;list=PL6tu16kXT9PqdhOZk4MNVtQDJp6xFrotg&amp;index=5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VHZd7CJBixc&amp;list=PL6tu16kXT9PqdhOZk4MNVtQDJp6xFrotg&amp;index=5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VHZd7CJBixc&amp;list=PL6tu16kXT9PqdhOZk4MNVtQDJp6xFrotg&amp;index=5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VHZd7CJBixc&amp;list=PL6tu16kXT9PqdhOZk4MNVtQDJp6xFrotg&amp;index=5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VHZd7CJBixc&amp;list=PL6tu16kXT9PqdhOZk4MNVtQDJp6xFrotg&amp;index=5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VHZd7CJBixc&amp;list=PL6tu16kXT9PqdhOZk4MNVtQDJp6xFrotg&amp;index=5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Docker Linux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5.2 Install Docker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280920" cy="12961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Options and Commands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# 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[options] COMMAND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List all the docker options and commands.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https://www.youtube.com/watch?v=KCckWweNSrM&amp;list=PLhW3qG5bs-L99pQsZ74f-LC-tOEsBp2rK&amp;index=5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A06063-48B8-4E49-B1D1-7B75D73CA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780928"/>
            <a:ext cx="3970372" cy="295232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C7FE86-7D87-4930-A1BC-C34E3B78B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780928"/>
            <a:ext cx="4312915" cy="316973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3748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5.2 Install Docker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7920880" cy="20162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Version, docker-compose, and docker-machine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--version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apt install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https://www.youtube.com/watch?v=KCckWweNSrM&amp;list=PLhW3qG5bs-L99pQsZ74f-LC-tOEsBp2rK&amp;index=5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1C6BC7-9FA7-404D-A2AA-1096C9E82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356992"/>
            <a:ext cx="7915275" cy="32385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38623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5.2 Install Docker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7920880" cy="13681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Version, docker-compose, and docker-machine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info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Our docker is not yet running, so therefore, we are getting this message.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…so our next step is to start the docker.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https://www.youtube.com/watch?v=KCckWweNSrM&amp;list=PLhW3qG5bs-L99pQsZ74f-LC-tOEsBp2rK&amp;index=5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6B5F9D-18A8-4B22-8D41-A36A9F60F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780928"/>
            <a:ext cx="7886700" cy="2019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17487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5.3 Start Docker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31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5.3 Start Docker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7920880" cy="7920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Start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start the docker service now.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https://www.youtube.com/watch?v=KCckWweNSrM&amp;list=PLhW3qG5bs-L99pQsZ74f-LC-tOEsBp2rK&amp;index=5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21335B-8739-4D82-96B2-9F4069859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564904"/>
            <a:ext cx="5067300" cy="3067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52760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5.3 Start Docker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7920880" cy="29523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Start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service docker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usermod -a -G docker peter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hlinkClick r:id="rId2"/>
              </a:rPr>
              <a:t>https://net2.com/usermod-command-usage-in-ubuntu-debian-a-beginners-guide/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-a: appends the user to the group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-G: add a new list of groups.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This command add “peter” to the group of “docker”.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https://www.youtube.com/watch?v=KCckWweNSrM&amp;list=PLhW3qG5bs-L99pQsZ74f-LC-tOEsBp2rK&amp;index=5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C4AAD6-15F7-4C18-B7C3-911F9EB2C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4437112"/>
            <a:ext cx="6638925" cy="4000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60A1F0-2C13-47FE-92B4-E4EF09C06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5085184"/>
            <a:ext cx="6619875" cy="1000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81644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5.3 Start Docker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7920880" cy="7200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Start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docker images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https://www.youtube.com/watch?v=KCckWweNSrM&amp;list=PLhW3qG5bs-L99pQsZ74f-LC-tOEsBp2rK&amp;index=5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E89217-1E72-4D0A-A559-73FC04985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276872"/>
            <a:ext cx="6124575" cy="809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14051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5.3 Start Docker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7920880" cy="7200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Start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docker ps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https://www.youtube.com/watch?v=KCckWweNSrM&amp;list=PLhW3qG5bs-L99pQsZ74f-LC-tOEsBp2rK&amp;index=5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1C38AE-7FE5-477D-A153-F32B102B5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420888"/>
            <a:ext cx="6972300" cy="447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14344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5.3 Start Docker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7920880" cy="16561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Start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docker ps -a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docker ps -a: list all the containers including running and not running.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docker ps: list the running container.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https://www.youtube.com/watch?v=KCckWweNSrM&amp;list=PLhW3qG5bs-L99pQsZ74f-LC-tOEsBp2rK&amp;index=5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10CF0F-D5AD-41B9-9E00-FD587CA64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140968"/>
            <a:ext cx="7886700" cy="1419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85675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5.3 Start Docker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7920880" cy="129614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Start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docker run hello-world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local image does not existed, the docker will find the online docker repository and then it will start the container.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https://www.youtube.com/watch?v=KCckWweNSrM&amp;list=PLhW3qG5bs-L99pQsZ74f-LC-tOEsBp2rK&amp;index=5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5DC7EC-108E-43C0-B4E2-E69341860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780928"/>
            <a:ext cx="5169446" cy="353764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D056761-05A6-47D4-8EC6-47C414CAC992}"/>
              </a:ext>
            </a:extLst>
          </p:cNvPr>
          <p:cNvSpPr/>
          <p:nvPr/>
        </p:nvSpPr>
        <p:spPr>
          <a:xfrm>
            <a:off x="1619672" y="3656302"/>
            <a:ext cx="5112568" cy="26530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0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 Docker Linux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3024336" cy="20882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Linux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1. Connect to Linux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2. Install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3. Start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4. Stop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5. Uninstall Docker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https://www.youtube.com/watch?v=KCckWweNSrM&amp;list=PLhW3qG5bs-L99pQsZ74f-LC-tOEsBp2rK&amp;index=5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8E5ED7-DC9C-4FA6-9126-F925A76F8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1340768"/>
            <a:ext cx="5010150" cy="31813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79232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5.3 Start Docker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7920880" cy="15841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Start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Now we can check the docker images again.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got the “hello-world” Repository image, Tag, Image ID, Create time, and image Size.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https://www.youtube.com/watch?v=KCckWweNSrM&amp;list=PLhW3qG5bs-L99pQsZ74f-LC-tOEsBp2rK&amp;index=5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6C9A29-7FC0-483D-8D4D-7FBCEDBE8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996952"/>
            <a:ext cx="5991225" cy="628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6356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5.3 Start Docker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7920880" cy="15841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Start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docker 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docker ps -a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“docker ps –a” command list out the containers so we can see the local images are created 8 minutes ago and an hour ago, respectively.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https://www.youtube.com/watch?v=KCckWweNSrM&amp;list=PLhW3qG5bs-L99pQsZ74f-LC-tOEsBp2rK&amp;index=5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5A5A41-CF97-4DAD-BD15-303CC17A6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140968"/>
            <a:ext cx="7877175" cy="1790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92571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5.4 Stop Docker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05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5.4 Stop Docker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7920880" cy="11521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Stop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service docker stop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stop the docker service.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https://www.youtube.com/watch?v=KCckWweNSrM&amp;list=PLhW3qG5bs-L99pQsZ74f-LC-tOEsBp2rK&amp;index=5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39B51C-3256-407C-A06B-7D35A4289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708920"/>
            <a:ext cx="6734175" cy="809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25037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5.5 Uninstall Docker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99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5.5 Uninstall Docker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064896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Uninstall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yum remove docker # 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apt-get remove docker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docker is remove from Linux completely.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https://www.youtube.com/watch?v=KCckWweNSrM&amp;list=PLhW3qG5bs-L99pQsZ74f-LC-tOEsBp2rK&amp;index=5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CB02C2-862D-44B5-9A50-525C54D1E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284984"/>
            <a:ext cx="7534275" cy="2781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57471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5.5 Uninstall Docker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064896" cy="13681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Uninstall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After docker is remove from Linux completely.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will not have any docker in our Linux System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https://www.youtube.com/watch?v=KCckWweNSrM&amp;list=PLhW3qG5bs-L99pQsZ74f-LC-tOEsBp2rK&amp;index=5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CB02C2-862D-44B5-9A50-525C54D1E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852936"/>
            <a:ext cx="7534275" cy="2781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85408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5.5 Uninstall Docker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064896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Uninstall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re-install the docker into Linux 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apt-get install docker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https://www.youtube.com/watch?v=KCckWweNSrM&amp;list=PLhW3qG5bs-L99pQsZ74f-LC-tOEsBp2rK&amp;index=5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97FB3A-9CA2-4D0E-A09B-FE6100D7C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492896"/>
            <a:ext cx="7315200" cy="3019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71249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5.6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07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5.6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064896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get more information from “get.docker.com”.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https://www.youtube.com/watch?v=KCckWweNSrM&amp;list=PLhW3qG5bs-L99pQsZ74f-LC-tOEsBp2rK&amp;index=5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81CE0F-A096-4127-935C-A1BCDBCFA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132856"/>
            <a:ext cx="5857875" cy="2647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4034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5.1 Connect to Linux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60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5.6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47525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see there are some commands and useful commands when you work on docker.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https://www.youtube.com/watch?v=KCckWweNSrM&amp;list=PLhW3qG5bs-L99pQsZ74f-LC-tOEsBp2rK&amp;index=5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B14C46-F940-4BFE-94D5-8724925E3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268760"/>
            <a:ext cx="3429239" cy="497689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2246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5.6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08912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To install docker from binaries.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https://www.youtube.com/watch?v=KCckWweNSrM&amp;list=PLhW3qG5bs-L99pQsZ74f-LC-tOEsBp2rK&amp;index=5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89EDF5-F5ED-4CDC-B4E8-708F3A500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412" y="2081212"/>
            <a:ext cx="5591175" cy="2695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84670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5.6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208912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steps for Amazon ec2.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https://www.youtube.com/watch?v=KCckWweNSrM&amp;list=PLhW3qG5bs-L99pQsZ74f-LC-tOEsBp2rK&amp;index=5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A0EC09-CC64-45F5-B621-2C4DD6881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204864"/>
            <a:ext cx="6248400" cy="2943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26C4CB-663F-481B-A47D-47CA1B17F2D3}"/>
              </a:ext>
            </a:extLst>
          </p:cNvPr>
          <p:cNvSpPr/>
          <p:nvPr/>
        </p:nvSpPr>
        <p:spPr>
          <a:xfrm>
            <a:off x="2771800" y="4293096"/>
            <a:ext cx="4896544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61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5.1 Connect to Linux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0801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Virtual Box and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Go to virtualbox.org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Download and install VirtualBox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https://www.youtube.com/watch?v=KCckWweNSrM&amp;list=PLhW3qG5bs-L99pQsZ74f-LC-tOEsBp2rK&amp;index=5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97E885-17ED-4596-B06A-F9EDF37E9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2348880"/>
            <a:ext cx="685800" cy="1114425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99DA808C-0D02-43CE-A3D3-C498333922EA}"/>
              </a:ext>
            </a:extLst>
          </p:cNvPr>
          <p:cNvSpPr txBox="1">
            <a:spLocks/>
          </p:cNvSpPr>
          <p:nvPr/>
        </p:nvSpPr>
        <p:spPr>
          <a:xfrm>
            <a:off x="467544" y="3573016"/>
            <a:ext cx="8064896" cy="108012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Go to Ubuntu.com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Download Guest OS Ubuntu.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Double click “Oracle VM VirtualBox” and select the “Ubuntu” to install.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D2FC6E-0795-41E7-9429-381CE6D13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4869160"/>
            <a:ext cx="685800" cy="1114425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7467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5.1 Connect to Linux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3672408" cy="22322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Virtual Box and Ubuntu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Go to virtualbox.org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Download and install VirtualBox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Ubuntu name “</a:t>
            </a:r>
            <a:r>
              <a:rPr lang="en-US" sz="1800" b="1" dirty="0" err="1">
                <a:solidFill>
                  <a:schemeClr val="tx1"/>
                </a:solidFill>
              </a:rPr>
              <a:t>Docker_Linux</a:t>
            </a:r>
            <a:r>
              <a:rPr lang="en-US" sz="1800" b="1" dirty="0">
                <a:solidFill>
                  <a:schemeClr val="tx1"/>
                </a:solidFill>
              </a:rPr>
              <a:t>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Select “Docker_Linux” and click “start” to run Ubuntu Linux.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https://www.youtube.com/watch?v=KCckWweNSrM&amp;list=PLhW3qG5bs-L99pQsZ74f-LC-tOEsBp2rK&amp;index=5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9AB598-1EB4-46E0-8B1B-45C2CECAC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412776"/>
            <a:ext cx="4513669" cy="508518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4355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5.1 Connect to Linux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7920880" cy="20162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Docker on Ubuntu Linux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Type “docker --version“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Ubuntu will prompt the docker installation command for you.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the docker as below: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apt-get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--version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https://www.youtube.com/watch?v=KCckWweNSrM&amp;list=PLhW3qG5bs-L99pQsZ74f-LC-tOEsBp2rK&amp;index=5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88DFAB-4BB3-4B3D-A84D-592DAAE8C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429000"/>
            <a:ext cx="7946704" cy="209945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611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5.1 Connect to Linux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7920880" cy="1008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Version, docker-compose, and docker-machine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Check Linux 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uname -r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https://www.youtube.com/watch?v=KCckWweNSrM&amp;list=PLhW3qG5bs-L99pQsZ74f-LC-tOEsBp2rK&amp;index=5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3E527A-AAA6-4A3A-9FB2-E504A90BA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492896"/>
            <a:ext cx="4343400" cy="4191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56345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5.2 Install Docker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8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5.2 Install Docker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7920880" cy="20162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yum -y update    # or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apt-get -y update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yum install -y docker # or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apt-get install -y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Note: Ubuntu use “apt-get” instead of “yum”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https://www.youtube.com/watch?v=KCckWweNSrM&amp;list=PLhW3qG5bs-L99pQsZ74f-LC-tOEsBp2rK&amp;index=5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2021/6/10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9A21D2-6AC0-4092-A23E-CBFC4F58C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573016"/>
            <a:ext cx="5372100" cy="2952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8764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2165</TotalTime>
  <Words>1312</Words>
  <Application>Microsoft Office PowerPoint</Application>
  <PresentationFormat>On-screen Show (4:3)</PresentationFormat>
  <Paragraphs>223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Wingdings</vt:lpstr>
      <vt:lpstr>Office 佈景主題</vt:lpstr>
      <vt:lpstr>5 Docker Linux</vt:lpstr>
      <vt:lpstr>5 Docker Linux</vt:lpstr>
      <vt:lpstr>5.1 Connect to Linux</vt:lpstr>
      <vt:lpstr>5.1 Connect to Linux</vt:lpstr>
      <vt:lpstr>5.1 Connect to Linux</vt:lpstr>
      <vt:lpstr>5.1 Connect to Linux</vt:lpstr>
      <vt:lpstr>5.1 Connect to Linux</vt:lpstr>
      <vt:lpstr>5.2 Install Docker</vt:lpstr>
      <vt:lpstr>5.2 Install Docker</vt:lpstr>
      <vt:lpstr>5.2 Install Docker</vt:lpstr>
      <vt:lpstr>5.2 Install Docker</vt:lpstr>
      <vt:lpstr>5.2 Install Docker</vt:lpstr>
      <vt:lpstr>5.3 Start Docker</vt:lpstr>
      <vt:lpstr>5.3 Start Docker</vt:lpstr>
      <vt:lpstr>5.3 Start Docker</vt:lpstr>
      <vt:lpstr>5.3 Start Docker</vt:lpstr>
      <vt:lpstr>5.3 Start Docker</vt:lpstr>
      <vt:lpstr>5.3 Start Docker</vt:lpstr>
      <vt:lpstr>5.3 Start Docker</vt:lpstr>
      <vt:lpstr>5.3 Start Docker</vt:lpstr>
      <vt:lpstr>5.3 Start Docker</vt:lpstr>
      <vt:lpstr>5.4 Stop Docker</vt:lpstr>
      <vt:lpstr>5.4 Stop Docker</vt:lpstr>
      <vt:lpstr>5.5 Uninstall Docker</vt:lpstr>
      <vt:lpstr>5.5 Uninstall Docker</vt:lpstr>
      <vt:lpstr>5.5 Uninstall Docker</vt:lpstr>
      <vt:lpstr>5.5 Uninstall Docker</vt:lpstr>
      <vt:lpstr>5.6 Summary</vt:lpstr>
      <vt:lpstr>5.6 Summary</vt:lpstr>
      <vt:lpstr>5.6 Summary</vt:lpstr>
      <vt:lpstr>5.6 Summary</vt:lpstr>
      <vt:lpstr>5.6 Summary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518</cp:revision>
  <dcterms:created xsi:type="dcterms:W3CDTF">2018-09-28T16:40:41Z</dcterms:created>
  <dcterms:modified xsi:type="dcterms:W3CDTF">2021-06-11T02:47:47Z</dcterms:modified>
</cp:coreProperties>
</file>