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6" autoAdjust="0"/>
    <p:restoredTop sz="94660"/>
  </p:normalViewPr>
  <p:slideViewPr>
    <p:cSldViewPr>
      <p:cViewPr varScale="1">
        <p:scale>
          <a:sx n="91" d="100"/>
          <a:sy n="91" d="100"/>
        </p:scale>
        <p:origin x="5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flask/flask_overview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Home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27318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Flask?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English, Flask means the gunpowder container which is used to store the gunpowder.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flask logo below shows exactly the gunpowder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Flask is a web application framework written in Python.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Armin </a:t>
            </a:r>
            <a:r>
              <a:rPr lang="en-US" sz="1800" dirty="0" err="1">
                <a:solidFill>
                  <a:schemeClr val="tx1"/>
                </a:solidFill>
              </a:rPr>
              <a:t>Ronacher</a:t>
            </a:r>
            <a:r>
              <a:rPr lang="en-US" sz="1800" dirty="0">
                <a:solidFill>
                  <a:schemeClr val="tx1"/>
                </a:solidFill>
              </a:rPr>
              <a:t>, who leads an international group of Python enthusiasts named </a:t>
            </a:r>
            <a:r>
              <a:rPr lang="en-US" sz="1800" dirty="0" err="1">
                <a:solidFill>
                  <a:schemeClr val="tx1"/>
                </a:solidFill>
              </a:rPr>
              <a:t>Pocco</a:t>
            </a:r>
            <a:r>
              <a:rPr lang="en-US" sz="1800" dirty="0">
                <a:solidFill>
                  <a:schemeClr val="tx1"/>
                </a:solidFill>
              </a:rPr>
              <a:t>, develops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Flask is based on </a:t>
            </a:r>
            <a:r>
              <a:rPr lang="en-US" sz="1800" dirty="0" err="1">
                <a:solidFill>
                  <a:schemeClr val="tx1"/>
                </a:solidFill>
              </a:rPr>
              <a:t>Werkzeug</a:t>
            </a:r>
            <a:r>
              <a:rPr lang="en-US" sz="1800" dirty="0">
                <a:solidFill>
                  <a:schemeClr val="tx1"/>
                </a:solidFill>
              </a:rPr>
              <a:t> WSGI toolkit and Jinja2 template engine. Both are </a:t>
            </a:r>
            <a:r>
              <a:rPr lang="en-US" sz="1800" dirty="0" err="1">
                <a:solidFill>
                  <a:schemeClr val="tx1"/>
                </a:solidFill>
              </a:rPr>
              <a:t>Pocco</a:t>
            </a:r>
            <a:r>
              <a:rPr lang="en-US" sz="1800" dirty="0">
                <a:solidFill>
                  <a:schemeClr val="tx1"/>
                </a:solidFill>
              </a:rPr>
              <a:t> projects.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https://www.tutorialspoint.com/flask/flask_overview.htm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033BD-7A6D-4012-B59D-92E4132B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306848"/>
            <a:ext cx="4676453" cy="2251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7891D-28B1-40B1-888C-C5F3B3F1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452119"/>
            <a:ext cx="2343150" cy="1485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637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106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Home</vt:lpstr>
      <vt:lpstr>1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446</cp:revision>
  <dcterms:created xsi:type="dcterms:W3CDTF">2018-09-28T16:40:41Z</dcterms:created>
  <dcterms:modified xsi:type="dcterms:W3CDTF">2019-08-20T16:26:16Z</dcterms:modified>
</cp:coreProperties>
</file>