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6" autoAdjust="0"/>
    <p:restoredTop sz="94660"/>
  </p:normalViewPr>
  <p:slideViewPr>
    <p:cSldViewPr>
      <p:cViewPr varScale="1">
        <p:scale>
          <a:sx n="91" d="100"/>
          <a:sy n="91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overview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overview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section describes the followings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Web Framework?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Application Framework or simply Web Framework represents a collection of libraries and modules that enables a web application developer to write applications without having to bother about low-level details such as protocols, thread management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Flask?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Flask is a web application framework written in Python. It is developed by </a:t>
            </a:r>
            <a:r>
              <a:rPr lang="en-US" sz="1800" b="1" dirty="0">
                <a:solidFill>
                  <a:schemeClr val="tx1"/>
                </a:solidFill>
              </a:rPr>
              <a:t>Armin </a:t>
            </a:r>
            <a:r>
              <a:rPr lang="en-US" sz="1800" b="1" dirty="0" err="1">
                <a:solidFill>
                  <a:schemeClr val="tx1"/>
                </a:solidFill>
              </a:rPr>
              <a:t>Ronacher</a:t>
            </a:r>
            <a:r>
              <a:rPr lang="en-US" sz="1800" dirty="0">
                <a:solidFill>
                  <a:schemeClr val="tx1"/>
                </a:solidFill>
              </a:rPr>
              <a:t>, who leads an international group of Python enthusiasts named </a:t>
            </a:r>
            <a:r>
              <a:rPr lang="en-US" sz="1800" dirty="0" err="1">
                <a:solidFill>
                  <a:schemeClr val="tx1"/>
                </a:solidFill>
              </a:rPr>
              <a:t>Pocco</a:t>
            </a:r>
            <a:r>
              <a:rPr lang="en-US" sz="1800" dirty="0">
                <a:solidFill>
                  <a:schemeClr val="tx1"/>
                </a:solidFill>
              </a:rPr>
              <a:t>. Flask is based on the </a:t>
            </a:r>
            <a:r>
              <a:rPr lang="en-US" sz="1800" dirty="0" err="1">
                <a:solidFill>
                  <a:schemeClr val="tx1"/>
                </a:solidFill>
              </a:rPr>
              <a:t>Werkzeug</a:t>
            </a:r>
            <a:r>
              <a:rPr lang="en-US" sz="1800" dirty="0">
                <a:solidFill>
                  <a:schemeClr val="tx1"/>
                </a:solidFill>
              </a:rPr>
              <a:t> WSGI toolkit and Jinja2 template engine. Both are </a:t>
            </a:r>
            <a:r>
              <a:rPr lang="en-US" sz="1800" dirty="0" err="1">
                <a:solidFill>
                  <a:schemeClr val="tx1"/>
                </a:solidFill>
              </a:rPr>
              <a:t>Pocco</a:t>
            </a:r>
            <a:r>
              <a:rPr lang="en-US" sz="1800" dirty="0">
                <a:solidFill>
                  <a:schemeClr val="tx1"/>
                </a:solidFill>
              </a:rPr>
              <a:t> projects.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WSGI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Server Gateway Interface (WSGI) has been adopted as a standard for Python web application development. WSGI is a specification for a universal interface between the web server and the web applications.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https://www.tutorialspoint.com/flask/flask_overview.htm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00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section describes the followings (2):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Werkzeug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WSGI toolkit, which implements requests, response objects, and other utility functions. This enables building a web framework on top of it. The Flask framework uses </a:t>
            </a:r>
            <a:r>
              <a:rPr lang="en-US" sz="1800" dirty="0" err="1">
                <a:solidFill>
                  <a:schemeClr val="tx1"/>
                </a:solidFill>
              </a:rPr>
              <a:t>Werkzeug</a:t>
            </a:r>
            <a:r>
              <a:rPr lang="en-US" sz="1800" dirty="0">
                <a:solidFill>
                  <a:schemeClr val="tx1"/>
                </a:solidFill>
              </a:rPr>
              <a:t> as one of its bases.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Jinja2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Jinja2 is a popular templating engine for Python. A web templating system combines a template with a certain data source to render dynamic web pages.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Flask is often referred to as a </a:t>
            </a:r>
            <a:r>
              <a:rPr lang="en-US" sz="1800" b="1" dirty="0">
                <a:solidFill>
                  <a:schemeClr val="tx1"/>
                </a:solidFill>
              </a:rPr>
              <a:t>micro framework</a:t>
            </a:r>
            <a:r>
              <a:rPr lang="en-US" sz="1800" dirty="0">
                <a:solidFill>
                  <a:schemeClr val="tx1"/>
                </a:solidFill>
              </a:rPr>
              <a:t>. It aims to keep the core of an application simple yet extensible. Flask does not have built-in abstraction layer for database handling, nor does it have form a validation support. Instead, Flask supports the extensions to add such functionality to the application. Some of the popular Flask extensions are discussed later in </a:t>
            </a:r>
            <a:r>
              <a:rPr lang="en-US" sz="1800">
                <a:solidFill>
                  <a:schemeClr val="tx1"/>
                </a:solidFill>
              </a:rPr>
              <a:t>the sections.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https://www.tutorialspoint.com/flask/flask_overview.htm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267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 Overview</vt:lpstr>
      <vt:lpstr>2 Overview</vt:lpstr>
      <vt:lpstr>2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450</cp:revision>
  <dcterms:created xsi:type="dcterms:W3CDTF">2018-09-28T16:40:41Z</dcterms:created>
  <dcterms:modified xsi:type="dcterms:W3CDTF">2019-08-20T16:29:38Z</dcterms:modified>
</cp:coreProperties>
</file>