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5" r:id="rId4"/>
    <p:sldId id="264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6" autoAdjust="0"/>
    <p:restoredTop sz="94660"/>
  </p:normalViewPr>
  <p:slideViewPr>
    <p:cSldViewPr>
      <p:cViewPr varScale="1">
        <p:scale>
          <a:sx n="91" d="100"/>
          <a:sy n="91" d="100"/>
        </p:scale>
        <p:origin x="5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environment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flask/flask_environment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flask/flask_environment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flask/flask_environment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Prerequisite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2.6 or higher is usually required for installation of Flask. Although Flask and its dependencies work well with Python 3 (Python 3.3 onwards), many Flask extensions do not support it properly. Hence, it is recommended that Flask should be installed on Python 2.7.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</a:t>
            </a:r>
            <a:r>
              <a:rPr lang="en-US" sz="1800" b="1" dirty="0" err="1">
                <a:solidFill>
                  <a:schemeClr val="tx1"/>
                </a:solidFill>
              </a:rPr>
              <a:t>virtualenv</a:t>
            </a:r>
            <a:r>
              <a:rPr lang="en-US" sz="1800" b="1" dirty="0">
                <a:solidFill>
                  <a:schemeClr val="tx1"/>
                </a:solidFill>
              </a:rPr>
              <a:t> for development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virtualenv</a:t>
            </a:r>
            <a:r>
              <a:rPr lang="en-US" sz="1800" dirty="0">
                <a:solidFill>
                  <a:schemeClr val="tx1"/>
                </a:solidFill>
              </a:rPr>
              <a:t> is a virtual Python environment builder. It helps a user to create multiple Python environments side-by-side. Thereby, it can avoid compatibility issues between the different versions of the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command installs </a:t>
            </a:r>
            <a:r>
              <a:rPr lang="en-US" sz="1800" b="1" dirty="0" err="1">
                <a:solidFill>
                  <a:schemeClr val="tx1"/>
                </a:solidFill>
              </a:rPr>
              <a:t>virtualenv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pip install </a:t>
            </a:r>
            <a:r>
              <a:rPr lang="en-US" sz="1800" b="1" dirty="0" err="1">
                <a:solidFill>
                  <a:schemeClr val="tx1"/>
                </a:solidFill>
              </a:rPr>
              <a:t>virtualenv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command needs administrator privileges. Add </a:t>
            </a:r>
            <a:r>
              <a:rPr lang="en-US" sz="1800" b="1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 before </a:t>
            </a:r>
            <a:r>
              <a:rPr lang="en-US" sz="1800" b="1" dirty="0">
                <a:solidFill>
                  <a:schemeClr val="tx1"/>
                </a:solidFill>
              </a:rPr>
              <a:t>pip</a:t>
            </a:r>
            <a:r>
              <a:rPr lang="en-US" sz="1800" dirty="0">
                <a:solidFill>
                  <a:schemeClr val="tx1"/>
                </a:solidFill>
              </a:rPr>
              <a:t> on Linux/Mac OS. If you are on Windows, log in as Administrator.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 Ubuntu </a:t>
            </a:r>
            <a:r>
              <a:rPr lang="en-US" sz="1800" b="1" dirty="0" err="1">
                <a:solidFill>
                  <a:schemeClr val="tx1"/>
                </a:solidFill>
              </a:rPr>
              <a:t>virtualenv</a:t>
            </a:r>
            <a:r>
              <a:rPr lang="en-US" sz="1800" dirty="0">
                <a:solidFill>
                  <a:schemeClr val="tx1"/>
                </a:solidFill>
              </a:rPr>
              <a:t> may be installed using its package manager.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sudo</a:t>
            </a:r>
            <a:r>
              <a:rPr lang="en-US" sz="1800" b="1" dirty="0">
                <a:solidFill>
                  <a:schemeClr val="tx1"/>
                </a:solidFill>
              </a:rPr>
              <a:t> apt-get install </a:t>
            </a:r>
            <a:r>
              <a:rPr lang="en-US" sz="1800" b="1" dirty="0" err="1">
                <a:solidFill>
                  <a:schemeClr val="tx1"/>
                </a:solidFill>
              </a:rPr>
              <a:t>virtualenv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https://www.tutorialspoint.com/flask/flask_environment.htm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installed, new virtual environment is created in a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mkdir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newproj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</a:t>
            </a:r>
            <a:r>
              <a:rPr lang="en-US" sz="1800" b="1" dirty="0" err="1">
                <a:solidFill>
                  <a:schemeClr val="tx1"/>
                </a:solidFill>
              </a:rPr>
              <a:t>newproj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vitrualenv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venv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https://www.tutorialspoint.com/flask/flask_environment.htm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93B57-B524-47D3-B5D8-2D761C6BE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3195637"/>
            <a:ext cx="6467475" cy="466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190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activate corresponding environment, on </a:t>
            </a:r>
            <a:r>
              <a:rPr lang="en-US" sz="1800" b="1" dirty="0">
                <a:solidFill>
                  <a:schemeClr val="tx1"/>
                </a:solidFill>
              </a:rPr>
              <a:t>Linux/OS X</a:t>
            </a:r>
            <a:r>
              <a:rPr lang="en-US" sz="1800" dirty="0">
                <a:solidFill>
                  <a:schemeClr val="tx1"/>
                </a:solidFill>
              </a:rPr>
              <a:t>, use the following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venv</a:t>
            </a:r>
            <a:r>
              <a:rPr lang="en-US" sz="1800" b="1" dirty="0">
                <a:solidFill>
                  <a:schemeClr val="tx1"/>
                </a:solidFill>
              </a:rPr>
              <a:t>/bin/activate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 </a:t>
            </a:r>
            <a:r>
              <a:rPr lang="en-US" sz="1800" b="1" dirty="0">
                <a:solidFill>
                  <a:schemeClr val="tx1"/>
                </a:solidFill>
              </a:rPr>
              <a:t>Windows</a:t>
            </a:r>
            <a:r>
              <a:rPr lang="en-US" sz="1800" dirty="0">
                <a:solidFill>
                  <a:schemeClr val="tx1"/>
                </a:solidFill>
              </a:rPr>
              <a:t>, following can be used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venv</a:t>
            </a:r>
            <a:r>
              <a:rPr lang="en-US" sz="1800" b="1" dirty="0">
                <a:solidFill>
                  <a:schemeClr val="tx1"/>
                </a:solidFill>
              </a:rPr>
              <a:t>\Scripts\Activate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https://www.tutorialspoint.com/flask/flask_environment.htm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A4497-50F2-4475-A18F-DCDD46742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92707"/>
            <a:ext cx="7920880" cy="14337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882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the Flask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pip install flask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https://www.tutorialspoint.com/flask/flask_environment.htm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E917B-DCB7-4FB8-800D-25357DB1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2387"/>
            <a:ext cx="7620243" cy="34148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887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180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3 Environment</vt:lpstr>
      <vt:lpstr>3 Environment</vt:lpstr>
      <vt:lpstr>3 Environment</vt:lpstr>
      <vt:lpstr>3 Environment</vt:lpstr>
      <vt:lpstr>3 Environment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461</cp:revision>
  <dcterms:created xsi:type="dcterms:W3CDTF">2018-09-28T16:40:41Z</dcterms:created>
  <dcterms:modified xsi:type="dcterms:W3CDTF">2019-08-20T16:53:55Z</dcterms:modified>
</cp:coreProperties>
</file>