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4" r:id="rId4"/>
    <p:sldId id="265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6" autoAdjust="0"/>
    <p:restoredTop sz="94660"/>
  </p:normalViewPr>
  <p:slideViewPr>
    <p:cSldViewPr>
      <p:cViewPr varScale="1">
        <p:scale>
          <a:sx n="91" d="100"/>
          <a:sy n="91" d="100"/>
        </p:scale>
        <p:origin x="51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flask/flask_routing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flask/flask_routing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flask/flask_routing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Routing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E5C6C-BCE0-4550-BD66-E83D743F8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01" y="3713323"/>
            <a:ext cx="728662" cy="8143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Routing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47204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Modern web frameworks use the routing technique to help a user remember application URLs. It is useful to access the desired page directly without having to navigate from the home page.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 </a:t>
            </a:r>
            <a:r>
              <a:rPr lang="en-US" sz="1800" b="1" dirty="0">
                <a:solidFill>
                  <a:schemeClr val="tx1"/>
                </a:solidFill>
              </a:rPr>
              <a:t>route()</a:t>
            </a:r>
            <a:r>
              <a:rPr lang="en-US" sz="1800" dirty="0">
                <a:solidFill>
                  <a:schemeClr val="tx1"/>
                </a:solidFill>
              </a:rPr>
              <a:t> decorator in Flask is used to bind URL to a function. For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altLang="en-US" sz="1800" b="1" dirty="0">
                <a:solidFill>
                  <a:schemeClr val="tx1"/>
                </a:solidFill>
              </a:rPr>
              <a:t>@</a:t>
            </a:r>
            <a:r>
              <a:rPr lang="en-US" altLang="en-US" sz="1800" b="1" dirty="0" err="1">
                <a:solidFill>
                  <a:schemeClr val="tx1"/>
                </a:solidFill>
              </a:rPr>
              <a:t>app.route</a:t>
            </a:r>
            <a:r>
              <a:rPr lang="en-US" altLang="en-US" sz="1800" b="1" dirty="0">
                <a:solidFill>
                  <a:schemeClr val="tx1"/>
                </a:solidFill>
              </a:rPr>
              <a:t>(‘/hello’)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&gt; def </a:t>
            </a:r>
            <a:r>
              <a:rPr lang="en-US" altLang="en-US" sz="1800" b="1" dirty="0" err="1">
                <a:solidFill>
                  <a:schemeClr val="tx1"/>
                </a:solidFill>
              </a:rPr>
              <a:t>hello_world</a:t>
            </a:r>
            <a:r>
              <a:rPr lang="en-US" altLang="en-US" sz="1800" b="1" dirty="0">
                <a:solidFill>
                  <a:schemeClr val="tx1"/>
                </a:solidFill>
              </a:rPr>
              <a:t>():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&gt;     return ‘hello world’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Here, URL </a:t>
            </a:r>
            <a:r>
              <a:rPr lang="en-US" sz="1800" b="1" dirty="0">
                <a:solidFill>
                  <a:schemeClr val="tx1"/>
                </a:solidFill>
              </a:rPr>
              <a:t>‘/hello’</a:t>
            </a:r>
            <a:r>
              <a:rPr lang="en-US" sz="1800" dirty="0">
                <a:solidFill>
                  <a:schemeClr val="tx1"/>
                </a:solidFill>
              </a:rPr>
              <a:t> rule is bound to the </a:t>
            </a:r>
            <a:r>
              <a:rPr lang="en-US" sz="1800" b="1" dirty="0" err="1">
                <a:solidFill>
                  <a:schemeClr val="tx1"/>
                </a:solidFill>
              </a:rPr>
              <a:t>hello_world</a:t>
            </a:r>
            <a:r>
              <a:rPr lang="en-US" sz="1800" b="1" dirty="0">
                <a:solidFill>
                  <a:schemeClr val="tx1"/>
                </a:solidFill>
              </a:rPr>
              <a:t>()</a:t>
            </a:r>
            <a:r>
              <a:rPr lang="en-US" sz="1800" dirty="0">
                <a:solidFill>
                  <a:schemeClr val="tx1"/>
                </a:solidFill>
              </a:rPr>
              <a:t> 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 a result, if a user visits </a:t>
            </a:r>
            <a:r>
              <a:rPr lang="en-US" sz="1800" b="1" dirty="0">
                <a:solidFill>
                  <a:schemeClr val="tx1"/>
                </a:solidFill>
              </a:rPr>
              <a:t>http://localhost:5000/hello</a:t>
            </a:r>
            <a:r>
              <a:rPr lang="en-US" sz="1800" dirty="0">
                <a:solidFill>
                  <a:schemeClr val="tx1"/>
                </a:solidFill>
              </a:rPr>
              <a:t> URL, the output of the </a:t>
            </a:r>
            <a:r>
              <a:rPr lang="en-US" sz="1800" b="1" dirty="0" err="1">
                <a:solidFill>
                  <a:schemeClr val="tx1"/>
                </a:solidFill>
              </a:rPr>
              <a:t>hello_world</a:t>
            </a:r>
            <a:r>
              <a:rPr lang="en-US" sz="1800" b="1" dirty="0">
                <a:solidFill>
                  <a:schemeClr val="tx1"/>
                </a:solidFill>
              </a:rPr>
              <a:t>()</a:t>
            </a:r>
            <a:r>
              <a:rPr lang="en-US" sz="1800" dirty="0">
                <a:solidFill>
                  <a:schemeClr val="tx1"/>
                </a:solidFill>
              </a:rPr>
              <a:t> function will be rendered in the browser.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 </a:t>
            </a:r>
            <a:r>
              <a:rPr lang="en-US" sz="1800" b="1" dirty="0" err="1">
                <a:solidFill>
                  <a:schemeClr val="tx1"/>
                </a:solidFill>
              </a:rPr>
              <a:t>add_url_rule</a:t>
            </a:r>
            <a:r>
              <a:rPr lang="en-US" sz="1800" b="1" dirty="0">
                <a:solidFill>
                  <a:schemeClr val="tx1"/>
                </a:solidFill>
              </a:rPr>
              <a:t>()</a:t>
            </a:r>
            <a:r>
              <a:rPr lang="en-US" sz="1800" dirty="0">
                <a:solidFill>
                  <a:schemeClr val="tx1"/>
                </a:solidFill>
              </a:rPr>
              <a:t> function of an application object is also available to bind a URL with a function as in the above example, </a:t>
            </a:r>
            <a:r>
              <a:rPr lang="en-US" sz="1800" b="1" dirty="0">
                <a:solidFill>
                  <a:schemeClr val="tx1"/>
                </a:solidFill>
              </a:rPr>
              <a:t>route()</a:t>
            </a:r>
            <a:r>
              <a:rPr lang="en-US" sz="1800" dirty="0">
                <a:solidFill>
                  <a:schemeClr val="tx1"/>
                </a:solidFill>
              </a:rPr>
              <a:t> is used.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decorator’s purpose is also served by the following representation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https://www.tutorialspoint.com/flask/flask_routing.htm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Routing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6159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 </a:t>
            </a:r>
            <a:r>
              <a:rPr lang="en-US" sz="1800" b="1" dirty="0" err="1">
                <a:solidFill>
                  <a:schemeClr val="tx1"/>
                </a:solidFill>
              </a:rPr>
              <a:t>add_url_rule</a:t>
            </a:r>
            <a:r>
              <a:rPr lang="en-US" sz="1800" b="1" dirty="0">
                <a:solidFill>
                  <a:schemeClr val="tx1"/>
                </a:solidFill>
              </a:rPr>
              <a:t>()</a:t>
            </a:r>
            <a:r>
              <a:rPr lang="en-US" sz="1800" dirty="0">
                <a:solidFill>
                  <a:schemeClr val="tx1"/>
                </a:solidFill>
              </a:rPr>
              <a:t> function of an application object is also available to bind a URL with a function as in the above example, </a:t>
            </a:r>
            <a:r>
              <a:rPr lang="en-US" sz="1800" b="1" dirty="0">
                <a:solidFill>
                  <a:schemeClr val="tx1"/>
                </a:solidFill>
              </a:rPr>
              <a:t>route()</a:t>
            </a:r>
            <a:r>
              <a:rPr lang="en-US" sz="1800" dirty="0">
                <a:solidFill>
                  <a:schemeClr val="tx1"/>
                </a:solidFill>
              </a:rPr>
              <a:t> is used.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https://www.tutorialspoint.com/flask/flask_routing.htm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CD8467-4729-4B96-B41B-E0812CAE2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678" y="2194612"/>
            <a:ext cx="4186808" cy="416173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24350233-8031-436C-BF8D-DCC2376A539A}"/>
              </a:ext>
            </a:extLst>
          </p:cNvPr>
          <p:cNvSpPr txBox="1">
            <a:spLocks/>
          </p:cNvSpPr>
          <p:nvPr/>
        </p:nvSpPr>
        <p:spPr>
          <a:xfrm>
            <a:off x="474409" y="2199928"/>
            <a:ext cx="3951921" cy="205614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decorator’s purpose is also served by the following representation: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&gt; def </a:t>
            </a:r>
            <a:r>
              <a:rPr lang="en-US" altLang="en-US" sz="1800" dirty="0" err="1">
                <a:solidFill>
                  <a:schemeClr val="tx1"/>
                </a:solidFill>
              </a:rPr>
              <a:t>hello_world</a:t>
            </a:r>
            <a:r>
              <a:rPr lang="en-US" altLang="en-US" sz="1800" dirty="0">
                <a:solidFill>
                  <a:schemeClr val="tx1"/>
                </a:solidFill>
              </a:rPr>
              <a:t>():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&gt;    return ‘hello world’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&gt; </a:t>
            </a:r>
            <a:r>
              <a:rPr lang="en-US" altLang="en-US" sz="1800" dirty="0" err="1">
                <a:solidFill>
                  <a:schemeClr val="tx1"/>
                </a:solidFill>
              </a:rPr>
              <a:t>app.add_url_rule</a:t>
            </a:r>
            <a:r>
              <a:rPr lang="en-US" altLang="en-US" sz="1800" dirty="0">
                <a:solidFill>
                  <a:schemeClr val="tx1"/>
                </a:solidFill>
              </a:rPr>
              <a:t>(‘/hello’, ‘</a:t>
            </a:r>
            <a:r>
              <a:rPr lang="en-US" altLang="en-US" sz="1800" dirty="0" err="1">
                <a:solidFill>
                  <a:schemeClr val="tx1"/>
                </a:solidFill>
              </a:rPr>
              <a:t>hello_world</a:t>
            </a:r>
            <a:r>
              <a:rPr lang="en-US" altLang="en-US" sz="1800" dirty="0">
                <a:solidFill>
                  <a:schemeClr val="tx1"/>
                </a:solidFill>
              </a:rPr>
              <a:t>’, </a:t>
            </a:r>
            <a:r>
              <a:rPr lang="en-US" altLang="en-US" sz="1800" dirty="0" err="1">
                <a:solidFill>
                  <a:schemeClr val="tx1"/>
                </a:solidFill>
              </a:rPr>
              <a:t>hello_world</a:t>
            </a:r>
            <a:r>
              <a:rPr lang="en-US" altLang="en-US" sz="1800" dirty="0">
                <a:solidFill>
                  <a:schemeClr val="tx1"/>
                </a:solidFill>
              </a:rPr>
              <a:t>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77F9BF-2408-4C38-BCAC-0BF6E0E9E313}"/>
              </a:ext>
            </a:extLst>
          </p:cNvPr>
          <p:cNvSpPr/>
          <p:nvPr/>
        </p:nvSpPr>
        <p:spPr>
          <a:xfrm>
            <a:off x="5076056" y="5373216"/>
            <a:ext cx="3610744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8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Routing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6159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 </a:t>
            </a:r>
            <a:r>
              <a:rPr lang="en-US" sz="1800" b="1" dirty="0" err="1">
                <a:solidFill>
                  <a:schemeClr val="tx1"/>
                </a:solidFill>
              </a:rPr>
              <a:t>add_url_rule</a:t>
            </a:r>
            <a:r>
              <a:rPr lang="en-US" sz="1800" b="1" dirty="0">
                <a:solidFill>
                  <a:schemeClr val="tx1"/>
                </a:solidFill>
              </a:rPr>
              <a:t>()</a:t>
            </a:r>
            <a:r>
              <a:rPr lang="en-US" sz="1800" dirty="0">
                <a:solidFill>
                  <a:schemeClr val="tx1"/>
                </a:solidFill>
              </a:rPr>
              <a:t> function of an application object is also available to bind a URL with a function as in the above example, </a:t>
            </a:r>
            <a:r>
              <a:rPr lang="en-US" sz="1800" b="1" dirty="0">
                <a:solidFill>
                  <a:schemeClr val="tx1"/>
                </a:solidFill>
              </a:rPr>
              <a:t>route()</a:t>
            </a:r>
            <a:r>
              <a:rPr lang="en-US" sz="1800" dirty="0">
                <a:solidFill>
                  <a:schemeClr val="tx1"/>
                </a:solidFill>
              </a:rPr>
              <a:t> is used.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https://www.tutorialspoint.com/flask/flask_routing.htm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999121-E713-4A72-A9A3-EA1AF0811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883" y="2198371"/>
            <a:ext cx="6534150" cy="17811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30EF66-E0E0-417B-B88B-3769C905F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883" y="4178749"/>
            <a:ext cx="2790825" cy="1028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3227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149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5 Routing</vt:lpstr>
      <vt:lpstr>5 Routing</vt:lpstr>
      <vt:lpstr>5 Routing</vt:lpstr>
      <vt:lpstr>5 Routing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494</cp:revision>
  <dcterms:created xsi:type="dcterms:W3CDTF">2018-09-28T16:40:41Z</dcterms:created>
  <dcterms:modified xsi:type="dcterms:W3CDTF">2019-08-20T17:59:25Z</dcterms:modified>
</cp:coreProperties>
</file>