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6" autoAdjust="0"/>
    <p:restoredTop sz="94660"/>
  </p:normalViewPr>
  <p:slideViewPr>
    <p:cSldViewPr>
      <p:cViewPr varScale="1">
        <p:scale>
          <a:sx n="91" d="100"/>
          <a:sy n="91" d="100"/>
        </p:scale>
        <p:origin x="5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flask/flask_variable_rule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Variable Rules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E5C6C-BCE0-4550-BD66-E83D743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01" y="3713323"/>
            <a:ext cx="728662" cy="814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432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possible to build a URL dynamically, by adding variable parts to the rule parameter. This variable part is marked as </a:t>
            </a:r>
            <a:r>
              <a:rPr lang="en-US" sz="1800" b="1" dirty="0">
                <a:solidFill>
                  <a:schemeClr val="tx1"/>
                </a:solidFill>
              </a:rPr>
              <a:t>&lt;variable-name&gt;</a:t>
            </a:r>
            <a:r>
              <a:rPr lang="en-US" sz="1800" dirty="0">
                <a:solidFill>
                  <a:schemeClr val="tx1"/>
                </a:solidFill>
              </a:rPr>
              <a:t>. It is passed as a keyword argument to the function with which the rule is associated.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following example, the rule parameter of </a:t>
            </a:r>
            <a:r>
              <a:rPr lang="en-US" sz="1800" b="1" dirty="0">
                <a:solidFill>
                  <a:schemeClr val="tx1"/>
                </a:solidFill>
              </a:rPr>
              <a:t>route()</a:t>
            </a:r>
            <a:r>
              <a:rPr lang="en-US" sz="1800" dirty="0">
                <a:solidFill>
                  <a:schemeClr val="tx1"/>
                </a:solidFill>
              </a:rPr>
              <a:t> decorator contains </a:t>
            </a:r>
            <a:r>
              <a:rPr lang="en-US" sz="1800" b="1" dirty="0">
                <a:solidFill>
                  <a:schemeClr val="tx1"/>
                </a:solidFill>
              </a:rPr>
              <a:t>&lt;name&gt;</a:t>
            </a:r>
            <a:r>
              <a:rPr lang="en-US" sz="1800" dirty="0">
                <a:solidFill>
                  <a:schemeClr val="tx1"/>
                </a:solidFill>
              </a:rPr>
              <a:t> variable part attached to URL </a:t>
            </a:r>
            <a:r>
              <a:rPr lang="en-US" sz="1800" b="1" dirty="0">
                <a:solidFill>
                  <a:schemeClr val="tx1"/>
                </a:solidFill>
              </a:rPr>
              <a:t>‘/hello’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Hence, if the </a:t>
            </a:r>
            <a:r>
              <a:rPr lang="en-US" sz="1800" b="1" dirty="0">
                <a:solidFill>
                  <a:schemeClr val="tx1"/>
                </a:solidFill>
              </a:rPr>
              <a:t>http://localhost:5000/hello/peter</a:t>
            </a:r>
            <a:r>
              <a:rPr lang="en-US" sz="1800" dirty="0">
                <a:solidFill>
                  <a:schemeClr val="tx1"/>
                </a:solidFill>
              </a:rPr>
              <a:t> is entered as a </a:t>
            </a:r>
            <a:r>
              <a:rPr lang="en-US" sz="1800" b="1" dirty="0">
                <a:solidFill>
                  <a:schemeClr val="tx1"/>
                </a:solidFill>
              </a:rPr>
              <a:t>URL</a:t>
            </a:r>
            <a:r>
              <a:rPr lang="en-US" sz="1800" dirty="0">
                <a:solidFill>
                  <a:schemeClr val="tx1"/>
                </a:solidFill>
              </a:rPr>
              <a:t> in the browser, </a:t>
            </a:r>
            <a:r>
              <a:rPr lang="en-US" sz="1800" b="1" dirty="0">
                <a:solidFill>
                  <a:schemeClr val="tx1"/>
                </a:solidFill>
              </a:rPr>
              <a:t>‘peter’</a:t>
            </a:r>
            <a:r>
              <a:rPr lang="en-US" sz="1800" dirty="0">
                <a:solidFill>
                  <a:schemeClr val="tx1"/>
                </a:solidFill>
              </a:rPr>
              <a:t> will be supplied to </a:t>
            </a:r>
            <a:r>
              <a:rPr lang="en-US" sz="1800" b="1" dirty="0">
                <a:solidFill>
                  <a:schemeClr val="tx1"/>
                </a:solidFill>
              </a:rPr>
              <a:t>hello()</a:t>
            </a:r>
            <a:r>
              <a:rPr lang="en-US" sz="1800" dirty="0">
                <a:solidFill>
                  <a:schemeClr val="tx1"/>
                </a:solidFill>
              </a:rPr>
              <a:t> function as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from flask import Flask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app = Flask(__name__)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&gt;@</a:t>
            </a:r>
            <a:r>
              <a:rPr lang="en-US" altLang="en-US" sz="1800" dirty="0" err="1">
                <a:solidFill>
                  <a:schemeClr val="tx1"/>
                </a:solidFill>
              </a:rPr>
              <a:t>app.route</a:t>
            </a:r>
            <a:r>
              <a:rPr lang="en-US" altLang="en-US" sz="1800" dirty="0">
                <a:solidFill>
                  <a:schemeClr val="tx1"/>
                </a:solidFill>
              </a:rPr>
              <a:t>('/hello/&lt;name&gt;’)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def </a:t>
            </a:r>
            <a:r>
              <a:rPr lang="en-US" altLang="en-US" sz="1800" dirty="0" err="1">
                <a:solidFill>
                  <a:schemeClr val="tx1"/>
                </a:solidFill>
              </a:rPr>
              <a:t>hello_name</a:t>
            </a:r>
            <a:r>
              <a:rPr lang="en-US" altLang="en-US" sz="1800" dirty="0">
                <a:solidFill>
                  <a:schemeClr val="tx1"/>
                </a:solidFill>
              </a:rPr>
              <a:t>(name):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  return 'Hello %s!' % 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&gt;if __name__ == '__main__’: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&gt;   </a:t>
            </a:r>
            <a:r>
              <a:rPr lang="en-US" altLang="en-US" sz="1800" dirty="0" err="1">
                <a:solidFill>
                  <a:schemeClr val="tx1"/>
                </a:solidFill>
              </a:rPr>
              <a:t>app.run</a:t>
            </a:r>
            <a:r>
              <a:rPr lang="en-US" altLang="en-US" sz="1800" dirty="0">
                <a:solidFill>
                  <a:schemeClr val="tx1"/>
                </a:solidFill>
              </a:rPr>
              <a:t>(debug = True)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99423-96E1-4A4A-97A4-DB218138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847315"/>
            <a:ext cx="287655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950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Save the above script as </a:t>
            </a:r>
            <a:r>
              <a:rPr lang="en-US" sz="1800" b="1" dirty="0">
                <a:solidFill>
                  <a:schemeClr val="tx1"/>
                </a:solidFill>
              </a:rPr>
              <a:t>0601_VarRule.py</a:t>
            </a:r>
            <a:r>
              <a:rPr lang="en-US" sz="1800" dirty="0">
                <a:solidFill>
                  <a:schemeClr val="tx1"/>
                </a:solidFill>
              </a:rPr>
              <a:t> and run it from Python shell.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the Chrome and enter URL </a:t>
            </a:r>
            <a:r>
              <a:rPr lang="en-US" sz="1800" b="1" dirty="0">
                <a:solidFill>
                  <a:schemeClr val="tx1"/>
                </a:solidFill>
              </a:rPr>
              <a:t>http://localhost:5000/hello/peter.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displays the “Hello peter” on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0BE79-A6BA-4050-9021-C11BA7DF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32526"/>
            <a:ext cx="672465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1680C0-026E-467B-9DB3-7C388DDBA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881760"/>
            <a:ext cx="2952750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480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555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addition to the default string variable part, rules can be constructed using the following converters.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BACE83-21BC-4FB5-8873-59A0114A3CCB}"/>
              </a:ext>
            </a:extLst>
          </p:cNvPr>
          <p:cNvGraphicFramePr>
            <a:graphicFrameLocks noGrp="1"/>
          </p:cNvGraphicFramePr>
          <p:nvPr/>
        </p:nvGraphicFramePr>
        <p:xfrm>
          <a:off x="662339" y="2096299"/>
          <a:ext cx="781932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3">
                  <a:extLst>
                    <a:ext uri="{9D8B030D-6E8A-4147-A177-3AD203B41FA5}">
                      <a16:colId xmlns:a16="http://schemas.microsoft.com/office/drawing/2014/main" val="1538085908"/>
                    </a:ext>
                  </a:extLst>
                </a:gridCol>
                <a:gridCol w="7272049">
                  <a:extLst>
                    <a:ext uri="{9D8B030D-6E8A-4147-A177-3AD203B41FA5}">
                      <a16:colId xmlns:a16="http://schemas.microsoft.com/office/drawing/2014/main" val="304281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Converters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915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int: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accepts integer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058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float: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For floating point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64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path: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accepts slashes used as directory separator character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5304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7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following code 0602_VarRule.py, all these constructors are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36AFA0-C638-4228-8888-44AAD017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79386"/>
            <a:ext cx="350520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683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0602_VarRule.py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and enter “localhost:5000/blog/11” and “localhost:5000/rev/1.1”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0122F-5CFE-469F-81B7-4817255D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16" y="2373022"/>
            <a:ext cx="681990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78725-5807-449B-9697-51122CB7F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969" y="4149080"/>
            <a:ext cx="28384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D03DF-DD42-4EE6-B63A-31640D3B0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16" y="4149080"/>
            <a:ext cx="2905125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03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URL rules of Flask are based on </a:t>
            </a:r>
            <a:r>
              <a:rPr lang="en-US" sz="1800" b="1" dirty="0" err="1">
                <a:solidFill>
                  <a:schemeClr val="tx1"/>
                </a:solidFill>
              </a:rPr>
              <a:t>Werkzeug’s</a:t>
            </a:r>
            <a:r>
              <a:rPr lang="en-US" sz="1800" dirty="0">
                <a:solidFill>
                  <a:schemeClr val="tx1"/>
                </a:solidFill>
              </a:rPr>
              <a:t> routing module.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ensures that the URLs formed are unique and based on precedents laid down by Apache.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Consider the rules defined in the following script.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2C47D3-52A3-4328-A16C-98533513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852936"/>
            <a:ext cx="2686050" cy="2990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535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0603_VarRule.py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92AF7-6FEE-459D-B2D5-885E0E62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1000"/>
            <a:ext cx="6819900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354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Variable Rules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457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the rules appear similar but in the second rule, trailing slash </a:t>
            </a:r>
            <a:r>
              <a:rPr lang="en-US" sz="1800" b="1" dirty="0">
                <a:solidFill>
                  <a:schemeClr val="tx1"/>
                </a:solidFill>
              </a:rPr>
              <a:t>(/)</a:t>
            </a:r>
            <a:r>
              <a:rPr lang="en-US" sz="1800" dirty="0">
                <a:solidFill>
                  <a:schemeClr val="tx1"/>
                </a:solidFill>
              </a:rPr>
              <a:t> is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a result, it becomes a </a:t>
            </a:r>
            <a:r>
              <a:rPr lang="en-US" sz="1800" b="1" dirty="0">
                <a:solidFill>
                  <a:schemeClr val="tx1"/>
                </a:solidFill>
              </a:rPr>
              <a:t>canonical URL (Official URL)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Hence, using </a:t>
            </a:r>
            <a:r>
              <a:rPr lang="en-US" sz="1800" b="1" u="sng" dirty="0">
                <a:solidFill>
                  <a:schemeClr val="tx1"/>
                </a:solidFill>
              </a:rPr>
              <a:t>/python</a:t>
            </a:r>
            <a:r>
              <a:rPr lang="en-US" sz="1800" dirty="0">
                <a:solidFill>
                  <a:schemeClr val="tx1"/>
                </a:solidFill>
              </a:rPr>
              <a:t> or </a:t>
            </a:r>
            <a:r>
              <a:rPr lang="en-US" sz="1800" b="1" u="sng" dirty="0">
                <a:solidFill>
                  <a:schemeClr val="tx1"/>
                </a:solidFill>
              </a:rPr>
              <a:t>/python/</a:t>
            </a:r>
            <a:r>
              <a:rPr lang="en-US" sz="1800" dirty="0">
                <a:solidFill>
                  <a:schemeClr val="tx1"/>
                </a:solidFill>
              </a:rPr>
              <a:t> returns the same output.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in case of the first rule, </a:t>
            </a:r>
            <a:r>
              <a:rPr lang="en-US" sz="1800" b="1" u="sng" dirty="0">
                <a:solidFill>
                  <a:schemeClr val="tx1"/>
                </a:solidFill>
              </a:rPr>
              <a:t>/flask/</a:t>
            </a:r>
            <a:r>
              <a:rPr lang="en-US" sz="1800" dirty="0">
                <a:solidFill>
                  <a:schemeClr val="tx1"/>
                </a:solidFill>
              </a:rPr>
              <a:t> URL results in </a:t>
            </a:r>
            <a:r>
              <a:rPr lang="en-US" sz="1800" b="1" u="sng" dirty="0">
                <a:solidFill>
                  <a:schemeClr val="tx1"/>
                </a:solidFill>
              </a:rPr>
              <a:t>404 Not Found</a:t>
            </a:r>
            <a:r>
              <a:rPr lang="en-US" sz="1800" dirty="0">
                <a:solidFill>
                  <a:schemeClr val="tx1"/>
                </a:solidFill>
              </a:rPr>
              <a:t> page.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https://www.tutorialspoint.com/flask/flask_variable_rules.htm#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55A78-E6E0-4BAF-83C3-C989AE1B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638594"/>
            <a:ext cx="4431457" cy="95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DF3B4-5682-475F-BA57-2660673DC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323215"/>
            <a:ext cx="2667000" cy="1066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69BB81-81DC-49DF-8F5C-A86D4693D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5" y="4638594"/>
            <a:ext cx="2828925" cy="1066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5370A0-C281-41B4-A542-D0B42E4AE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96" y="3332572"/>
            <a:ext cx="27146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051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345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6 Variable Rules</vt:lpstr>
      <vt:lpstr>6 Variable Rules</vt:lpstr>
      <vt:lpstr>6 Variable Rules</vt:lpstr>
      <vt:lpstr>6 Variable Rules</vt:lpstr>
      <vt:lpstr>6 Variable Rules</vt:lpstr>
      <vt:lpstr>6 Variable Rules</vt:lpstr>
      <vt:lpstr>6 Variable Rules</vt:lpstr>
      <vt:lpstr>6 Variable Rules</vt:lpstr>
      <vt:lpstr>6 Variable Rules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520</cp:revision>
  <dcterms:created xsi:type="dcterms:W3CDTF">2018-09-28T16:40:41Z</dcterms:created>
  <dcterms:modified xsi:type="dcterms:W3CDTF">2019-08-20T18:40:38Z</dcterms:modified>
</cp:coreProperties>
</file>