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url_build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url_building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flask/flask_url_building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Dynamic URL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Dynamic URL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259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 err="1">
                <a:solidFill>
                  <a:schemeClr val="tx1"/>
                </a:solidFill>
              </a:rPr>
              <a:t>url_for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 function is very useful for dynamically building a URL for a specific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function accepts the name of a function as first argument, and one or more keyword arguments, each corresponding to the variable part of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script demonstrates use of </a:t>
            </a:r>
            <a:r>
              <a:rPr lang="en-US" sz="1600" b="1" dirty="0" err="1">
                <a:solidFill>
                  <a:schemeClr val="tx1"/>
                </a:solidFill>
              </a:rPr>
              <a:t>url_for</a:t>
            </a:r>
            <a:r>
              <a:rPr lang="en-US" sz="1600" b="1" dirty="0">
                <a:solidFill>
                  <a:schemeClr val="tx1"/>
                </a:solidFill>
              </a:rPr>
              <a:t>() </a:t>
            </a:r>
            <a:r>
              <a:rPr lang="en-US" sz="1600" dirty="0">
                <a:solidFill>
                  <a:schemeClr val="tx1"/>
                </a:solidFill>
              </a:rPr>
              <a:t>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https://www.tutorialspoint.com/flask/flask_url_building.htm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5B080-361D-450F-A209-1EAD57C9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85" y="2736899"/>
            <a:ext cx="4279429" cy="3655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06F5B1F-B0FA-46DD-8E42-750E76EBEF23}"/>
              </a:ext>
            </a:extLst>
          </p:cNvPr>
          <p:cNvSpPr txBox="1">
            <a:spLocks/>
          </p:cNvSpPr>
          <p:nvPr/>
        </p:nvSpPr>
        <p:spPr>
          <a:xfrm>
            <a:off x="519866" y="3060582"/>
            <a:ext cx="3710425" cy="23304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script has a function </a:t>
            </a:r>
            <a:r>
              <a:rPr lang="en-US" sz="1400" b="1" dirty="0">
                <a:solidFill>
                  <a:schemeClr val="tx1"/>
                </a:solidFill>
              </a:rPr>
              <a:t>user/ &lt;name&gt; </a:t>
            </a:r>
            <a:r>
              <a:rPr lang="en-US" sz="1400" dirty="0">
                <a:solidFill>
                  <a:schemeClr val="tx1"/>
                </a:solidFill>
              </a:rPr>
              <a:t>which accepts a value to its argument from the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 </a:t>
            </a:r>
            <a:r>
              <a:rPr lang="en-US" sz="1400" b="1" dirty="0">
                <a:solidFill>
                  <a:schemeClr val="tx1"/>
                </a:solidFill>
              </a:rPr>
              <a:t>user/&lt;name&gt;</a:t>
            </a:r>
            <a:r>
              <a:rPr lang="en-US" sz="1400" dirty="0">
                <a:solidFill>
                  <a:schemeClr val="tx1"/>
                </a:solidFill>
              </a:rPr>
              <a:t> function checks if an argument received matches </a:t>
            </a:r>
            <a:r>
              <a:rPr lang="en-US" sz="1400" b="1" dirty="0">
                <a:solidFill>
                  <a:schemeClr val="tx1"/>
                </a:solidFill>
              </a:rPr>
              <a:t>‘admin’</a:t>
            </a:r>
            <a:r>
              <a:rPr lang="en-US" sz="1400" dirty="0">
                <a:solidFill>
                  <a:schemeClr val="tx1"/>
                </a:solidFill>
              </a:rPr>
              <a:t> or not. If it matches, the application is redirected to the </a:t>
            </a:r>
            <a:r>
              <a:rPr lang="en-US" sz="1400" b="1" dirty="0" err="1">
                <a:solidFill>
                  <a:schemeClr val="tx1"/>
                </a:solidFill>
              </a:rPr>
              <a:t>hello_admin</a:t>
            </a:r>
            <a:r>
              <a:rPr lang="en-US" sz="1400" b="1" dirty="0">
                <a:solidFill>
                  <a:schemeClr val="tx1"/>
                </a:solidFill>
              </a:rPr>
              <a:t>() </a:t>
            </a:r>
            <a:r>
              <a:rPr lang="en-US" sz="1400" dirty="0">
                <a:solidFill>
                  <a:schemeClr val="tx1"/>
                </a:solidFill>
              </a:rPr>
              <a:t>function using </a:t>
            </a:r>
            <a:r>
              <a:rPr lang="en-US" sz="1400" b="1" dirty="0" err="1">
                <a:solidFill>
                  <a:schemeClr val="tx1"/>
                </a:solidFill>
              </a:rPr>
              <a:t>url_for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  <a:r>
              <a:rPr lang="en-US" sz="1400" dirty="0">
                <a:solidFill>
                  <a:schemeClr val="tx1"/>
                </a:solidFill>
              </a:rPr>
              <a:t>, otherwise to the </a:t>
            </a:r>
            <a:r>
              <a:rPr lang="en-US" sz="1400" b="1" dirty="0" err="1">
                <a:solidFill>
                  <a:schemeClr val="tx1"/>
                </a:solidFill>
              </a:rPr>
              <a:t>hello_guest</a:t>
            </a:r>
            <a:r>
              <a:rPr lang="en-US" sz="1400" b="1" dirty="0">
                <a:solidFill>
                  <a:schemeClr val="tx1"/>
                </a:solidFill>
              </a:rPr>
              <a:t>() </a:t>
            </a:r>
            <a:r>
              <a:rPr lang="en-US" sz="1400" dirty="0">
                <a:solidFill>
                  <a:schemeClr val="tx1"/>
                </a:solidFill>
              </a:rPr>
              <a:t>function passing the received argument as guest parameter to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Dynamic URL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0701_DynamicURL.py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https://www.tutorialspoint.com/flask/flask_url_building.htm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005A0-B0AE-4FE7-AC84-D186E95B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28024"/>
            <a:ext cx="5939350" cy="29460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474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Dynamic URL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260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localhost:5000/peter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localhost:5000/user/peter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localhost:5000/user/admin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https://www.tutorialspoint.com/flask/flask_url_building.htm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37C48-69F0-49CE-97E1-F822AC62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93481"/>
            <a:ext cx="2962275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B61C6-2131-42E8-B68F-A6A4CB74C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957738"/>
            <a:ext cx="278130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635C5E-2EA6-4701-B10B-E1EB51658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2957738"/>
            <a:ext cx="312420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B2F39-E516-4DB8-BDF1-964FAD623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51" y="4612531"/>
            <a:ext cx="3067050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81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138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7 Dynamic URL</vt:lpstr>
      <vt:lpstr>7 Dynamic URL</vt:lpstr>
      <vt:lpstr>7 Dynamic URL</vt:lpstr>
      <vt:lpstr>7 Dynamic URL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533</cp:revision>
  <dcterms:created xsi:type="dcterms:W3CDTF">2018-09-28T16:40:41Z</dcterms:created>
  <dcterms:modified xsi:type="dcterms:W3CDTF">2019-08-20T20:43:31Z</dcterms:modified>
</cp:coreProperties>
</file>