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vakata/jstree/master/LICENSE-MIT" TargetMode="External"/><Relationship Id="rId2" Type="http://schemas.openxmlformats.org/officeDocument/2006/relationships/hyperlink" Target="https://github.com/vakata/jstre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stre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</a:t>
            </a:r>
            <a:r>
              <a:rPr lang="en-US" altLang="zh-TW" sz="4800" b="1" dirty="0" err="1">
                <a:solidFill>
                  <a:srgbClr val="FFFF00"/>
                </a:solidFill>
              </a:rPr>
              <a:t>JsTree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Slide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slide up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slideUp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slide up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 duration of the effect should be "slow".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slideUp</a:t>
            </a:r>
            <a:r>
              <a:rPr lang="en-US" sz="1800" dirty="0">
                <a:solidFill>
                  <a:schemeClr val="tx1"/>
                </a:solidFill>
              </a:rPr>
              <a:t>(“slow”);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slide down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slideDown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toggle between sliding up and down a &lt;div&gt; element, when clicking on a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$(“button”).click(function()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$(“div”).</a:t>
            </a:r>
            <a:r>
              <a:rPr lang="en-US" sz="1800" dirty="0" err="1">
                <a:solidFill>
                  <a:schemeClr val="tx1"/>
                </a:solidFill>
              </a:rPr>
              <a:t>slideToggle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C17F9-8C62-4C33-8624-8DF1EB3A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attach a click event handler to all &lt;p&gt; elements.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0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36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Animation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animate()b method to move a &lt;div&gt; element 250 pixels to the right..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$(“div”).animate({left: ‘250px’});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the animate() method to set the height of a &lt;div&gt; element to 500 pixels.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$(“div”).animate({height: ‘500px’});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the animate() method to set the following CSS properties for &lt;div&gt;: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opacity: 0.4, height: 500px, width: 500px.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$(“div”).animate({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opacity: ‘0.4’,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height: ‘500px’,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width: ‘500px’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84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Animation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Use the </a:t>
            </a:r>
            <a:r>
              <a:rPr lang="en-US" altLang="en-US" sz="1800" dirty="0" err="1">
                <a:solidFill>
                  <a:srgbClr val="000000"/>
                </a:solidFill>
              </a:rPr>
              <a:t>animatae</a:t>
            </a:r>
            <a:r>
              <a:rPr lang="en-US" altLang="en-US" sz="1800" dirty="0">
                <a:solidFill>
                  <a:srgbClr val="000000"/>
                </a:solidFill>
              </a:rPr>
              <a:t>() method to set the font-size of a &lt;div&gt; element to 100 pixels: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</a:rPr>
              <a:t>Note:</a:t>
            </a:r>
            <a:r>
              <a:rPr lang="en-US" altLang="en-US" sz="1800" dirty="0">
                <a:solidFill>
                  <a:srgbClr val="000000"/>
                </a:solidFill>
              </a:rPr>
              <a:t> The duration of the effect should be "slow".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$(“div”).animate({ </a:t>
            </a:r>
            <a:r>
              <a:rPr lang="en-US" sz="1800" dirty="0" err="1">
                <a:solidFill>
                  <a:schemeClr val="tx1"/>
                </a:solidFill>
              </a:rPr>
              <a:t>fontSize</a:t>
            </a:r>
            <a:r>
              <a:rPr lang="en-US" sz="1800" dirty="0">
                <a:solidFill>
                  <a:schemeClr val="tx1"/>
                </a:solidFill>
              </a:rPr>
              <a:t>: ‘100px’}, “slow”);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85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Stop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stop the animation effect of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$(“div”).stop();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86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0642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Get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return the text content of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$(“div”).text();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return the HTML content of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$(“div”).html()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return the value of an input 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$(“input”).</a:t>
            </a: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return the URL address of a link.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$(“a”).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(“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”)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00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Set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change the text of a &lt;div&gt; element to "Hello World".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$(“div”).text(“Hello World”);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change the value of an input field to "John Doe".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$(“input”).</a:t>
            </a: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(“John Doe”);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a jQuery method to change the value of an image's </a:t>
            </a:r>
            <a:r>
              <a:rPr lang="en-US" altLang="en-US" sz="1800" dirty="0" err="1">
                <a:solidFill>
                  <a:schemeClr val="tx1"/>
                </a:solidFill>
              </a:rPr>
              <a:t>src</a:t>
            </a:r>
            <a:r>
              <a:rPr lang="en-US" altLang="en-US" sz="1800" dirty="0">
                <a:solidFill>
                  <a:schemeClr val="tx1"/>
                </a:solidFill>
              </a:rPr>
              <a:t> attribute to "myimage.jpg".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</a:t>
            </a:r>
            <a:r>
              <a:rPr lang="en-US" sz="1800" dirty="0" err="1">
                <a:solidFill>
                  <a:schemeClr val="tx1"/>
                </a:solidFill>
              </a:rPr>
              <a:t>img</a:t>
            </a:r>
            <a:r>
              <a:rPr lang="en-US" sz="1800" dirty="0">
                <a:solidFill>
                  <a:schemeClr val="tx1"/>
                </a:solidFill>
              </a:rPr>
              <a:t>”).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(“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”, “myimage.jpg”);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jQuery to change the text of a link to "Demo", and change the value of </a:t>
            </a:r>
            <a:r>
              <a:rPr lang="en-US" sz="1800" dirty="0" err="1">
                <a:solidFill>
                  <a:schemeClr val="tx1"/>
                </a:solidFill>
              </a:rPr>
              <a:t>href's</a:t>
            </a:r>
            <a:r>
              <a:rPr lang="en-US" sz="1800" dirty="0">
                <a:solidFill>
                  <a:schemeClr val="tx1"/>
                </a:solidFill>
              </a:rPr>
              <a:t> attribute value to "www.demo.com".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$(“#</a:t>
            </a:r>
            <a:r>
              <a:rPr lang="en-US" sz="1800" dirty="0" err="1">
                <a:solidFill>
                  <a:schemeClr val="tx1"/>
                </a:solidFill>
              </a:rPr>
              <a:t>mylink</a:t>
            </a:r>
            <a:r>
              <a:rPr lang="en-US" sz="1800" dirty="0">
                <a:solidFill>
                  <a:schemeClr val="tx1"/>
                </a:solidFill>
              </a:rPr>
              <a:t>”).text(“Demo”);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$(“#</a:t>
            </a:r>
            <a:r>
              <a:rPr lang="en-US" sz="1800" dirty="0" err="1">
                <a:solidFill>
                  <a:schemeClr val="tx1"/>
                </a:solidFill>
              </a:rPr>
              <a:t>mylink</a:t>
            </a:r>
            <a:r>
              <a:rPr lang="en-US" sz="1800" dirty="0">
                <a:solidFill>
                  <a:schemeClr val="tx1"/>
                </a:solidFill>
              </a:rPr>
              <a:t>”).</a:t>
            </a:r>
            <a:r>
              <a:rPr lang="en-US" sz="1800" dirty="0" err="1">
                <a:solidFill>
                  <a:schemeClr val="tx1"/>
                </a:solidFill>
              </a:rPr>
              <a:t>attr</a:t>
            </a:r>
            <a:r>
              <a:rPr lang="en-US" sz="1800" dirty="0">
                <a:solidFill>
                  <a:schemeClr val="tx1"/>
                </a:solidFill>
              </a:rPr>
              <a:t>(“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”, “https://www.demo.com”);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7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69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Add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insert the text "YES!" at the end of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$(“p”).append(“YES!”);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insert the text "YES!" at the beginning of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$(“p”).prepend(“YES!”);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55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5602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Remove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remove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$(“div”).remove();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only remove the child elements of a &lt;div&gt;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$(“dv”).empty();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remove all &lt;div&gt; elements with class="test" and class="demo".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$(“div”).remove(“.test”, “.demo”);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6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1443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CSS Classes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add the "important" class to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addClass</a:t>
            </a:r>
            <a:r>
              <a:rPr lang="en-US" sz="1800" dirty="0">
                <a:solidFill>
                  <a:schemeClr val="tx1"/>
                </a:solidFill>
              </a:rPr>
              <a:t>(“important”);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add both the "important" and "test" class to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addClass</a:t>
            </a:r>
            <a:r>
              <a:rPr lang="en-US" sz="1800" dirty="0">
                <a:solidFill>
                  <a:schemeClr val="tx1"/>
                </a:solidFill>
              </a:rPr>
              <a:t>(“important test”);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remove the "important" class from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removeClass</a:t>
            </a:r>
            <a:r>
              <a:rPr lang="en-US" sz="1800" dirty="0">
                <a:solidFill>
                  <a:schemeClr val="tx1"/>
                </a:solidFill>
              </a:rPr>
              <a:t>(“important”);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toggle between adding and removing the "important" class from the &lt;p&gt; element on 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$(“p”).click(function(){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</a:t>
            </a:r>
            <a:r>
              <a:rPr lang="en-US" sz="1800" dirty="0" err="1">
                <a:solidFill>
                  <a:schemeClr val="tx1"/>
                </a:solidFill>
              </a:rPr>
              <a:t>toggleClass</a:t>
            </a:r>
            <a:r>
              <a:rPr lang="en-US" sz="1800" dirty="0">
                <a:solidFill>
                  <a:schemeClr val="tx1"/>
                </a:solidFill>
              </a:rPr>
              <a:t>(“important”);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5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34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CSS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the </a:t>
            </a:r>
            <a:r>
              <a:rPr lang="en-US" altLang="en-US" sz="1800" dirty="0" err="1">
                <a:solidFill>
                  <a:schemeClr val="tx1"/>
                </a:solidFill>
              </a:rPr>
              <a:t>css</a:t>
            </a:r>
            <a:r>
              <a:rPr lang="en-US" altLang="en-US" sz="1800" dirty="0">
                <a:solidFill>
                  <a:schemeClr val="tx1"/>
                </a:solidFill>
              </a:rPr>
              <a:t>() method to add a pink background color to a &lt;p&gt; element.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(“background-color”, “pink”);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Use the </a:t>
            </a:r>
            <a:r>
              <a:rPr lang="en-US" altLang="en-US" sz="1800" dirty="0" err="1">
                <a:solidFill>
                  <a:schemeClr val="tx1"/>
                </a:solidFill>
              </a:rPr>
              <a:t>css</a:t>
            </a:r>
            <a:r>
              <a:rPr lang="en-US" altLang="en-US" sz="1800" dirty="0">
                <a:solidFill>
                  <a:schemeClr val="tx1"/>
                </a:solidFill>
              </a:rPr>
              <a:t>() method to add a 5 pixels red dotted border to a &lt;p&gt; element.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(“border”, “5px dotted red”);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the background color of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(“background-color”);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8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50804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jsTree</a:t>
            </a:r>
            <a:r>
              <a:rPr lang="en-US" sz="1800" dirty="0">
                <a:solidFill>
                  <a:schemeClr val="tx1"/>
                </a:solidFill>
              </a:rPr>
              <a:t> is </a:t>
            </a:r>
            <a:r>
              <a:rPr lang="en-US" sz="1800" b="1" dirty="0" err="1">
                <a:solidFill>
                  <a:schemeClr val="tx1"/>
                </a:solidFill>
              </a:rPr>
              <a:t>jquery</a:t>
            </a:r>
            <a:r>
              <a:rPr lang="en-US" sz="1800" b="1" dirty="0">
                <a:solidFill>
                  <a:schemeClr val="tx1"/>
                </a:solidFill>
              </a:rPr>
              <a:t> plugin </a:t>
            </a:r>
            <a:r>
              <a:rPr lang="en-US" sz="1800" dirty="0">
                <a:solidFill>
                  <a:schemeClr val="tx1"/>
                </a:solidFill>
              </a:rPr>
              <a:t>that provides </a:t>
            </a:r>
            <a:r>
              <a:rPr lang="en-US" sz="1800" b="1" dirty="0">
                <a:solidFill>
                  <a:schemeClr val="tx1"/>
                </a:solidFill>
              </a:rPr>
              <a:t>interactive trees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absolutely </a:t>
            </a:r>
            <a:r>
              <a:rPr lang="en-US" sz="1800" b="1" dirty="0">
                <a:solidFill>
                  <a:schemeClr val="tx1"/>
                </a:solidFill>
              </a:rPr>
              <a:t>free</a:t>
            </a:r>
            <a:r>
              <a:rPr lang="en-US" sz="1800" dirty="0">
                <a:solidFill>
                  <a:schemeClr val="tx1"/>
                </a:solidFill>
              </a:rPr>
              <a:t>,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source</a:t>
            </a:r>
            <a:r>
              <a:rPr lang="en-US" sz="1800" dirty="0">
                <a:solidFill>
                  <a:schemeClr val="tx1"/>
                </a:solidFill>
              </a:rPr>
              <a:t> and distributed under the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license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jsTree</a:t>
            </a:r>
            <a:r>
              <a:rPr lang="en-US" sz="1800" dirty="0">
                <a:solidFill>
                  <a:schemeClr val="tx1"/>
                </a:solidFill>
              </a:rPr>
              <a:t> is easily extendable, </a:t>
            </a:r>
            <a:r>
              <a:rPr lang="en-US" sz="1800" dirty="0" err="1">
                <a:solidFill>
                  <a:schemeClr val="tx1"/>
                </a:solidFill>
              </a:rPr>
              <a:t>themable</a:t>
            </a:r>
            <a:r>
              <a:rPr lang="en-US" sz="1800" dirty="0">
                <a:solidFill>
                  <a:schemeClr val="tx1"/>
                </a:solidFill>
              </a:rPr>
              <a:t> and configurable, it supports </a:t>
            </a:r>
            <a:r>
              <a:rPr lang="en-US" sz="1800" b="1" dirty="0">
                <a:solidFill>
                  <a:schemeClr val="tx1"/>
                </a:solidFill>
              </a:rPr>
              <a:t>HTML, JSON data sources, and AJAX loading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jsTree</a:t>
            </a:r>
            <a:r>
              <a:rPr lang="en-US" sz="1800" dirty="0">
                <a:solidFill>
                  <a:schemeClr val="tx1"/>
                </a:solidFill>
              </a:rPr>
              <a:t> functions properly in either box-model (content-box or border-box), can be loaded as an AMD module, and has a built in mobile theme for responsive design, that can easily be customized.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uses jQuery's event system, so binding callbacks on various events in the tree is familiar and easy.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Just a few of the features worth noting: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drag &amp; drop support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keyboard navigation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inline edit, create and delete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tri-state checkboxes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fuzzy searching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customizable node types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4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3522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CSS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Use the </a:t>
            </a:r>
            <a:r>
              <a:rPr lang="en-US" altLang="en-US" sz="1800" dirty="0" err="1">
                <a:solidFill>
                  <a:srgbClr val="000000"/>
                </a:solidFill>
              </a:rPr>
              <a:t>css</a:t>
            </a:r>
            <a:r>
              <a:rPr lang="en-US" altLang="en-US" sz="1800" dirty="0">
                <a:solidFill>
                  <a:srgbClr val="000000"/>
                </a:solidFill>
              </a:rPr>
              <a:t>() method to set the following styles for &lt;p&gt;: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Green background color, white text color, 25 pixels font size and a padding of 15 pixels.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“background-color”: “green”,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“color”: “white”,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“font-size”, “25px”,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“padding”: “15px”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421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9834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Dimensions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jQuery methods to set the height and width of &lt;div&gt; to 500 pixels.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$(“div”).height(500).width(500);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height of a &lt;div&gt; element, excluding padding, border and margin.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$(“div”).height();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height of a &lt;div&gt; element, including padding (not border and margin).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innerHeight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  <a:tabLst>
                <a:tab pos="314166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Use a jQuery method to get the height of a &lt;div&gt; element, including padding and border.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outerHeight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height of a &lt;div&gt; element, including padding, border, and margin.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outerHeight</a:t>
            </a:r>
            <a:r>
              <a:rPr lang="en-US" sz="1800" dirty="0">
                <a:solidFill>
                  <a:schemeClr val="tx1"/>
                </a:solidFill>
              </a:rPr>
              <a:t>(true);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21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36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Traversing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direct parent of a &lt;span&gt;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$(“span”).parent();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all ancestors of a &lt;span&gt;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$(“span”).parents();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all direct children of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$(“div”).children();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all &lt;span&gt; elements that are descendants of &lt;div&gt;.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$(“div”).find(“span”);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all siblings elements of an &lt;h2&gt;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$(“h2”).siblings();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get the first &lt;div&gt; element in the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$(“div”).first();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9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Selector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$(document).ready(function(){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$("p").click(function(){  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$(this).hide();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 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“$(function() {…});” is equivalent to “$(document).ready(function() {…});”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 </a:t>
            </a:r>
            <a:r>
              <a:rPr lang="en-US" sz="1800" b="1" dirty="0">
                <a:solidFill>
                  <a:schemeClr val="tx1"/>
                </a:solidFill>
              </a:rPr>
              <a:t>selector</a:t>
            </a:r>
            <a:r>
              <a:rPr lang="en-US" sz="1800" dirty="0">
                <a:solidFill>
                  <a:schemeClr val="tx1"/>
                </a:solidFill>
              </a:rPr>
              <a:t> to hide all &lt;p&gt;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$(“p”).hide();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an element with id="test".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$(“#.test”).hide();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all elements with class="test".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$(“.test”).hide();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1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344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Selector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all elements in the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$(“*”).hide()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all elements with an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$(“[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]”).hide();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selector to hide all odd table rows in a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</a:t>
            </a:r>
            <a:r>
              <a:rPr lang="en-US" sz="1800" dirty="0" err="1">
                <a:solidFill>
                  <a:schemeClr val="tx1"/>
                </a:solidFill>
              </a:rPr>
              <a:t>tr:odd</a:t>
            </a:r>
            <a:r>
              <a:rPr lang="en-US" sz="1800" dirty="0">
                <a:solidFill>
                  <a:schemeClr val="tx1"/>
                </a:solidFill>
              </a:rPr>
              <a:t>”).hide()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8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56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Events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event to hide all &lt;p&gt; elements with a "click".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$(“p”).click(function 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correct event to hide all &lt;p&gt; elements with a "double-click".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</a:t>
            </a:r>
            <a:r>
              <a:rPr lang="en-US" sz="1800" dirty="0" err="1">
                <a:solidFill>
                  <a:schemeClr val="tx1"/>
                </a:solidFill>
              </a:rPr>
              <a:t>dblclick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funciyon</a:t>
            </a:r>
            <a:r>
              <a:rPr lang="en-US" sz="1800" dirty="0">
                <a:solidFill>
                  <a:schemeClr val="tx1"/>
                </a:solidFill>
              </a:rPr>
              <a:t>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4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36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Events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the mouse pointer enters a &lt;p&gt; element, it should be hidden. Use the correct event to do so.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</a:t>
            </a:r>
            <a:r>
              <a:rPr lang="en-US" sz="1800" dirty="0" err="1">
                <a:solidFill>
                  <a:schemeClr val="tx1"/>
                </a:solidFill>
              </a:rPr>
              <a:t>mouseenter</a:t>
            </a:r>
            <a:r>
              <a:rPr lang="en-US" sz="1800" dirty="0">
                <a:solidFill>
                  <a:schemeClr val="tx1"/>
                </a:solidFill>
              </a:rPr>
              <a:t>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press a keyboard key inside an &lt;input&gt; element, it should be hidden. Use the correct event to do so.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$(input).</a:t>
            </a:r>
            <a:r>
              <a:rPr lang="en-US" sz="1800" dirty="0" err="1">
                <a:solidFill>
                  <a:schemeClr val="tx1"/>
                </a:solidFill>
              </a:rPr>
              <a:t>keyinput</a:t>
            </a:r>
            <a:r>
              <a:rPr lang="en-US" sz="1800" dirty="0">
                <a:solidFill>
                  <a:schemeClr val="tx1"/>
                </a:solidFill>
              </a:rPr>
              <a:t>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4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36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Hide and Show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hide a &lt;p&gt; element when it is clicked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$(“p”).click 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hide a &lt;p&gt; element when it is clicked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 speed should be "slow".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$(“p”).click(function()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$(this).hide(“slow”);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C17F9-8C62-4C33-8624-8DF1EB3A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attach a click event handler to all &lt;p&gt; elements.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3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201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Hide and Show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show a &lt;p&gt;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$(“p”).click 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$(this).show();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toggle between hiding and showing a button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$(“button”).click(function()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$(this).toggle();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C17F9-8C62-4C33-8624-8DF1EB3A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attach a click event handler to all &lt;p&gt; elements.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3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</a:t>
            </a:r>
            <a:r>
              <a:rPr lang="en-US" altLang="zh-TW" b="1" dirty="0" err="1">
                <a:solidFill>
                  <a:srgbClr val="FFFF00"/>
                </a:solidFill>
              </a:rPr>
              <a:t>JsTree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983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jQuery Fade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fade out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fadeOut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fade out a &lt;div&gt;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 duration of the effect should be "slow".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fadeOut</a:t>
            </a:r>
            <a:r>
              <a:rPr lang="en-US" sz="1800" dirty="0">
                <a:solidFill>
                  <a:schemeClr val="tx1"/>
                </a:solidFill>
              </a:rPr>
              <a:t>(“slow”);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fade a &lt;div&gt; element to an opacity of "0.2".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$(“div”).</a:t>
            </a:r>
            <a:r>
              <a:rPr lang="en-US" sz="1800" dirty="0" err="1">
                <a:solidFill>
                  <a:schemeClr val="tx1"/>
                </a:solidFill>
              </a:rPr>
              <a:t>fadeTo</a:t>
            </a:r>
            <a:r>
              <a:rPr lang="en-US" sz="1800" dirty="0">
                <a:solidFill>
                  <a:schemeClr val="tx1"/>
                </a:solidFill>
              </a:rPr>
              <a:t>(“slow”, 0.2);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jQuery method to toggle between fading in and out a &lt;div&gt; element, when clicking on a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The duration of the effect should be 1000 milliseconds.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$(“button”).click(function()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$(“div”). </a:t>
            </a:r>
            <a:r>
              <a:rPr lang="en-US" sz="1800" dirty="0" err="1">
                <a:solidFill>
                  <a:schemeClr val="tx1"/>
                </a:solidFill>
              </a:rPr>
              <a:t>fadeToggle</a:t>
            </a:r>
            <a:r>
              <a:rPr lang="en-US" sz="1800" dirty="0">
                <a:solidFill>
                  <a:schemeClr val="tx1"/>
                </a:solidFill>
              </a:rPr>
              <a:t>(1000);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});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C17F9-8C62-4C33-8624-8DF1EB3A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attach a click event handler to all &lt;p&gt; elements.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0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1547</Words>
  <Application>Microsoft Office PowerPoint</Application>
  <PresentationFormat>On-screen Show (4:3)</PresentationFormat>
  <Paragraphs>329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Verdana</vt:lpstr>
      <vt:lpstr>Wingdings</vt:lpstr>
      <vt:lpstr>Office 佈景主題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1 JsTree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395</cp:revision>
  <dcterms:created xsi:type="dcterms:W3CDTF">2018-09-28T16:40:41Z</dcterms:created>
  <dcterms:modified xsi:type="dcterms:W3CDTF">2019-07-28T07:04:26Z</dcterms:modified>
</cp:coreProperties>
</file>