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1" r:id="rId4"/>
    <p:sldId id="273" r:id="rId5"/>
    <p:sldId id="264" r:id="rId6"/>
    <p:sldId id="265" r:id="rId7"/>
    <p:sldId id="266" r:id="rId8"/>
    <p:sldId id="267" r:id="rId9"/>
    <p:sldId id="268" r:id="rId10"/>
    <p:sldId id="272" r:id="rId11"/>
    <p:sldId id="270" r:id="rId12"/>
    <p:sldId id="26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Parent/Child Values in </a:t>
            </a:r>
            <a:r>
              <a:rPr lang="en-US" altLang="zh-TW" sz="4800" b="1" dirty="0" err="1">
                <a:solidFill>
                  <a:srgbClr val="FFFF00"/>
                </a:solidFill>
              </a:rPr>
              <a:t>JsTree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1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Verify Sum of Child Bandwidth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Verify Sum of Child Bandwidth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the Output: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06938-1ECC-4340-8F24-E1213823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57" y="2299335"/>
            <a:ext cx="4448175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562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r>
              <a:rPr lang="en-US" altLang="zh-TW" b="1">
                <a:solidFill>
                  <a:srgbClr val="FFFF00"/>
                </a:solidFill>
              </a:rPr>
              <a:t> and Parent/Child Values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the </a:t>
            </a:r>
            <a:r>
              <a:rPr lang="en-US" sz="1800" dirty="0" err="1">
                <a:solidFill>
                  <a:schemeClr val="tx1"/>
                </a:solidFill>
              </a:rPr>
              <a:t>JsTree</a:t>
            </a:r>
            <a:r>
              <a:rPr lang="en-US" sz="1800" dirty="0">
                <a:solidFill>
                  <a:schemeClr val="tx1"/>
                </a:solidFill>
              </a:rPr>
              <a:t> in JSON Format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the children bandwidth and sum at children’s direct parent from generation to generation.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8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Path JSON: Parse into JSON and then sum of children from the parent nodes: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CA40F-72A6-41D5-9ABB-C0EB389E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37105"/>
            <a:ext cx="6689377" cy="46213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074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Path JSON: Parse into JSON and then sum of children from the parent nodes: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0F6E5-B97C-4304-9750-B774E3AC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55225"/>
            <a:ext cx="4882909" cy="45613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365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Path JSON: Parse into JSON and then sum of children from the parent nodes: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8B2EA-BC1A-459B-AF95-59A7071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05023"/>
            <a:ext cx="4021818" cy="48056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550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Path JSON: Parse into JSON and then sum of children from the parent nodes: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13ECF-7DDA-4E08-95C7-AFBEFA6F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77" y="1957768"/>
            <a:ext cx="4601319" cy="44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Path JSON: Parse into JSON and then sum of children from the parent nodes: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74D63-CE50-4CB0-BE05-9711E30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18930"/>
            <a:ext cx="4634536" cy="48312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048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Path JSON: Parse into JSON and then sum of children from the parent nodes: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5D9D49-44A5-4DBD-ABD2-A2D8BB00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50272"/>
            <a:ext cx="820102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20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264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8 Parent/Child Values in JsTree</vt:lpstr>
      <vt:lpstr>8 JsTree and Parent/Child Values</vt:lpstr>
      <vt:lpstr>8.1 Code</vt:lpstr>
      <vt:lpstr>8.1 Code</vt:lpstr>
      <vt:lpstr>8.1 Code</vt:lpstr>
      <vt:lpstr>8.1 Code</vt:lpstr>
      <vt:lpstr>8.1 Code</vt:lpstr>
      <vt:lpstr>8.1 Code</vt:lpstr>
      <vt:lpstr>8.1 Code</vt:lpstr>
      <vt:lpstr>8.1 Code</vt:lpstr>
      <vt:lpstr>8.2 Verify Sum of Child Bandwidth</vt:lpstr>
      <vt:lpstr>8.2 Verify Sum of Child Bandwidth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406</cp:revision>
  <dcterms:created xsi:type="dcterms:W3CDTF">2018-09-28T16:40:41Z</dcterms:created>
  <dcterms:modified xsi:type="dcterms:W3CDTF">2019-08-02T00:11:36Z</dcterms:modified>
</cp:coreProperties>
</file>