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re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re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JSON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6AAF93E-0ACA-4CBE-B232-0A609547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3" y="1883064"/>
            <a:ext cx="3619500" cy="3962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0401_JSON.htm: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3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1DD35-E1F3-460C-AC86-CD546AB60A53}"/>
              </a:ext>
            </a:extLst>
          </p:cNvPr>
          <p:cNvSpPr/>
          <p:nvPr/>
        </p:nvSpPr>
        <p:spPr>
          <a:xfrm>
            <a:off x="4148964" y="3057545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root node)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9B601-15F3-4026-B891-14777D6E1182}"/>
              </a:ext>
            </a:extLst>
          </p:cNvPr>
          <p:cNvSpPr/>
          <p:nvPr/>
        </p:nvSpPr>
        <p:spPr>
          <a:xfrm>
            <a:off x="4126353" y="3912799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node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3463D-DB78-4294-BC5F-BD3884ED7000}"/>
              </a:ext>
            </a:extLst>
          </p:cNvPr>
          <p:cNvSpPr/>
          <p:nvPr/>
        </p:nvSpPr>
        <p:spPr>
          <a:xfrm>
            <a:off x="3864733" y="4981092"/>
            <a:ext cx="104648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00925D-B597-4C48-840D-B9D6A98B0C23}"/>
              </a:ext>
            </a:extLst>
          </p:cNvPr>
          <p:cNvSpPr/>
          <p:nvPr/>
        </p:nvSpPr>
        <p:spPr>
          <a:xfrm>
            <a:off x="5780916" y="5087280"/>
            <a:ext cx="104648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75C52D-B944-45D7-B87A-4087A02240AC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5134465" y="4416855"/>
            <a:ext cx="1169692" cy="6704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F182A6-A6CC-4AD2-B7A0-3DAE1305E376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4387974" y="4416855"/>
            <a:ext cx="746491" cy="5642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1F3B17C-DA1D-498C-89FB-2F815B5C9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398" y="2262258"/>
            <a:ext cx="161925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0402_JSON2.htm: This is the alternative form and clearer than the last example.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C95E7-5310-48F1-B5E3-7F699825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97" y="2236743"/>
            <a:ext cx="5972175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8FF28-9812-42BD-A5C7-5C33000D4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478359"/>
            <a:ext cx="168592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31DD35-E1F3-460C-AC86-CD546AB60A53}"/>
              </a:ext>
            </a:extLst>
          </p:cNvPr>
          <p:cNvSpPr/>
          <p:nvPr/>
        </p:nvSpPr>
        <p:spPr>
          <a:xfrm>
            <a:off x="2479872" y="4845531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 ajson1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(Simple root node)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9B601-15F3-4026-B891-14777D6E1182}"/>
              </a:ext>
            </a:extLst>
          </p:cNvPr>
          <p:cNvSpPr/>
          <p:nvPr/>
        </p:nvSpPr>
        <p:spPr>
          <a:xfrm>
            <a:off x="4788024" y="4821575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 ajson2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(Root node 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0AD61-62F3-497E-8329-5D017CC234DB}"/>
              </a:ext>
            </a:extLst>
          </p:cNvPr>
          <p:cNvSpPr/>
          <p:nvPr/>
        </p:nvSpPr>
        <p:spPr>
          <a:xfrm>
            <a:off x="4386899" y="4213427"/>
            <a:ext cx="414536" cy="189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3463D-DB78-4294-BC5F-BD3884ED7000}"/>
              </a:ext>
            </a:extLst>
          </p:cNvPr>
          <p:cNvSpPr/>
          <p:nvPr/>
        </p:nvSpPr>
        <p:spPr>
          <a:xfrm>
            <a:off x="3563888" y="5963890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 ajson3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(Child 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00925D-B597-4C48-840D-B9D6A98B0C23}"/>
              </a:ext>
            </a:extLst>
          </p:cNvPr>
          <p:cNvSpPr/>
          <p:nvPr/>
        </p:nvSpPr>
        <p:spPr>
          <a:xfrm>
            <a:off x="5872040" y="5939934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 ajson4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(Child 2)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68CBE7-9536-4A84-A39D-885AADFCB7A3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3487984" y="4402863"/>
            <a:ext cx="1106183" cy="4426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3426BF-FB75-4E3D-A60C-E089399ACE29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4594167" y="4402863"/>
            <a:ext cx="1201969" cy="4187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75C52D-B944-45D7-B87A-4087A02240AC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5796136" y="5325631"/>
            <a:ext cx="1084016" cy="614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F182A6-A6CC-4AD2-B7A0-3DAE1305E376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4572000" y="5325631"/>
            <a:ext cx="1224136" cy="6382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DB8F18-8F4C-4482-AFE5-1405C699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2090602"/>
            <a:ext cx="4162425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0403_AJAX.htm: This example is incomplete.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3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1DD35-E1F3-460C-AC86-CD546AB60A53}"/>
              </a:ext>
            </a:extLst>
          </p:cNvPr>
          <p:cNvSpPr/>
          <p:nvPr/>
        </p:nvSpPr>
        <p:spPr>
          <a:xfrm>
            <a:off x="3203848" y="5117298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9B601-15F3-4026-B891-14777D6E1182}"/>
              </a:ext>
            </a:extLst>
          </p:cNvPr>
          <p:cNvSpPr/>
          <p:nvPr/>
        </p:nvSpPr>
        <p:spPr>
          <a:xfrm>
            <a:off x="5796136" y="5101590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D47E1-2E0A-46C2-A9D5-829759555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537" y="2039422"/>
            <a:ext cx="130492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65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0404_func.htm: This is the alternative form and clearer than the last example.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1DD35-E1F3-460C-AC86-CD546AB60A53}"/>
              </a:ext>
            </a:extLst>
          </p:cNvPr>
          <p:cNvSpPr/>
          <p:nvPr/>
        </p:nvSpPr>
        <p:spPr>
          <a:xfrm>
            <a:off x="2479872" y="4845531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9B601-15F3-4026-B891-14777D6E1182}"/>
              </a:ext>
            </a:extLst>
          </p:cNvPr>
          <p:cNvSpPr/>
          <p:nvPr/>
        </p:nvSpPr>
        <p:spPr>
          <a:xfrm>
            <a:off x="4788024" y="4821575"/>
            <a:ext cx="201622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Root2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D47E1-2E0A-46C2-A9D5-82975955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537" y="2039422"/>
            <a:ext cx="130492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2D1FA4-128C-4F3D-BF15-FD7BFD0C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960904"/>
            <a:ext cx="4038600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38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160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4 JSON</vt:lpstr>
      <vt:lpstr>4 JSON</vt:lpstr>
      <vt:lpstr>4 JSON</vt:lpstr>
      <vt:lpstr>4 JSON</vt:lpstr>
      <vt:lpstr>4 JSON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417</cp:revision>
  <dcterms:created xsi:type="dcterms:W3CDTF">2018-09-28T16:40:41Z</dcterms:created>
  <dcterms:modified xsi:type="dcterms:W3CDTF">2019-07-28T06:48:53Z</dcterms:modified>
</cp:coreProperties>
</file>