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Event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46765-D5E1-467A-877D-D272A5F9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07" y="3864372"/>
            <a:ext cx="161925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HTML and Event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0501_HTML_Event.htm: HTML creates elements.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88CA0D-09F3-44FF-900C-6EE20F287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1000"/>
            <a:ext cx="2905125" cy="3114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0FC031-622B-4A97-A2E1-380F329B5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2204864"/>
            <a:ext cx="1704975" cy="2162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2FF8D5-2EAF-41B0-932B-08CFCDC3D6EA}"/>
              </a:ext>
            </a:extLst>
          </p:cNvPr>
          <p:cNvSpPr/>
          <p:nvPr/>
        </p:nvSpPr>
        <p:spPr>
          <a:xfrm>
            <a:off x="4139952" y="3284984"/>
            <a:ext cx="1512168" cy="86409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HTML and Event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0501_HTML_Event.htm: Tie events to HTML element.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29A11-E877-4CCF-834D-EBC0887B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1811400"/>
            <a:ext cx="6221541" cy="2815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573DDE-5B46-46F7-9623-8C17382AE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684" y="3068960"/>
            <a:ext cx="4083111" cy="30977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D4DAC0-1645-431D-8DE6-93C82EF8370B}"/>
              </a:ext>
            </a:extLst>
          </p:cNvPr>
          <p:cNvSpPr/>
          <p:nvPr/>
        </p:nvSpPr>
        <p:spPr>
          <a:xfrm>
            <a:off x="1259632" y="2893200"/>
            <a:ext cx="1872208" cy="1757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5E82BB-B816-4291-AEF9-A3B70E3E1390}"/>
              </a:ext>
            </a:extLst>
          </p:cNvPr>
          <p:cNvSpPr/>
          <p:nvPr/>
        </p:nvSpPr>
        <p:spPr>
          <a:xfrm>
            <a:off x="1239924" y="3683635"/>
            <a:ext cx="3332076" cy="1757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BAEF4-47DD-438A-9260-6A4FEE3FF07D}"/>
              </a:ext>
            </a:extLst>
          </p:cNvPr>
          <p:cNvSpPr/>
          <p:nvPr/>
        </p:nvSpPr>
        <p:spPr>
          <a:xfrm>
            <a:off x="4947684" y="4490642"/>
            <a:ext cx="776444" cy="1757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82367F-7268-46BA-96E4-DD8CD74EDD72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>
            <a:off x="2905962" y="3859395"/>
            <a:ext cx="2041722" cy="7191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70F33C-2F21-45EB-9F96-1E5F3BA86650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3131840" y="2981080"/>
            <a:ext cx="2763761" cy="2210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361654-15E6-4699-81D6-2A0AFD212AA4}"/>
              </a:ext>
            </a:extLst>
          </p:cNvPr>
          <p:cNvSpPr/>
          <p:nvPr/>
        </p:nvSpPr>
        <p:spPr>
          <a:xfrm>
            <a:off x="5895601" y="4194860"/>
            <a:ext cx="3135194" cy="19935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67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5 Event</vt:lpstr>
      <vt:lpstr>5 HTML and Event</vt:lpstr>
      <vt:lpstr>5 HTML and Event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423</cp:revision>
  <dcterms:created xsi:type="dcterms:W3CDTF">2018-09-28T16:40:41Z</dcterms:created>
  <dcterms:modified xsi:type="dcterms:W3CDTF">2019-07-28T22:19:07Z</dcterms:modified>
</cp:coreProperties>
</file>