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4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04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stre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stre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Interactive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46765-D5E1-467A-877D-D272A5F9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07" y="3864372"/>
            <a:ext cx="161925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</a:t>
            </a:r>
            <a:r>
              <a:rPr lang="en-US" altLang="zh-TW" b="1" dirty="0" err="1">
                <a:solidFill>
                  <a:srgbClr val="FFFF00"/>
                </a:solidFill>
              </a:rPr>
              <a:t>Interative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0601_SelectNode.htm: HTML creates elements.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2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2FF8D5-2EAF-41B0-932B-08CFCDC3D6EA}"/>
              </a:ext>
            </a:extLst>
          </p:cNvPr>
          <p:cNvSpPr/>
          <p:nvPr/>
        </p:nvSpPr>
        <p:spPr>
          <a:xfrm>
            <a:off x="4213278" y="2625098"/>
            <a:ext cx="1512168" cy="86409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505E40-9E3A-4720-A518-31C1022DE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72145"/>
            <a:ext cx="3286125" cy="18669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88FDA-A31F-4E30-A899-481DFFBD2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2272145"/>
            <a:ext cx="1400175" cy="2143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0AF9F2-E91E-4AAA-9F51-49D9B9A1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68" y="2031890"/>
            <a:ext cx="5029200" cy="29432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EB50AE-021F-4887-9218-1310AC93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000" y="1932873"/>
            <a:ext cx="3324136" cy="330152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Interactive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0501_HTML_Event.htm: Click button to and high light the specified IDs.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>
              <a:tabLst>
                <a:tab pos="517525" algn="l"/>
              </a:tabLst>
            </a:pPr>
            <a:r>
              <a:rPr lang="en-US" sz="1600" dirty="0">
                <a:hlinkClick r:id="rId4"/>
              </a:rPr>
              <a:t>https://www.jstree.com/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5E82BB-B816-4291-AEF9-A3B70E3E1390}"/>
              </a:ext>
            </a:extLst>
          </p:cNvPr>
          <p:cNvSpPr/>
          <p:nvPr/>
        </p:nvSpPr>
        <p:spPr>
          <a:xfrm>
            <a:off x="1239924" y="3613281"/>
            <a:ext cx="4052156" cy="895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70F33C-2F21-45EB-9F96-1E5F3BA86650}"/>
              </a:ext>
            </a:extLst>
          </p:cNvPr>
          <p:cNvCxnSpPr>
            <a:cxnSpLocks/>
            <a:stCxn id="13" idx="3"/>
            <a:endCxn id="20" idx="2"/>
          </p:cNvCxnSpPr>
          <p:nvPr/>
        </p:nvCxnSpPr>
        <p:spPr>
          <a:xfrm flipV="1">
            <a:off x="5292080" y="2568532"/>
            <a:ext cx="837998" cy="14926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361654-15E6-4699-81D6-2A0AFD212AA4}"/>
              </a:ext>
            </a:extLst>
          </p:cNvPr>
          <p:cNvSpPr/>
          <p:nvPr/>
        </p:nvSpPr>
        <p:spPr>
          <a:xfrm>
            <a:off x="5706956" y="1932873"/>
            <a:ext cx="846244" cy="6356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EF299C-EA71-4796-BA30-34C0E52459B6}"/>
              </a:ext>
            </a:extLst>
          </p:cNvPr>
          <p:cNvSpPr/>
          <p:nvPr/>
        </p:nvSpPr>
        <p:spPr>
          <a:xfrm>
            <a:off x="6781776" y="2755799"/>
            <a:ext cx="2133599" cy="24785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9B03ED-874B-418F-A9E0-1D4D8516A8F6}"/>
              </a:ext>
            </a:extLst>
          </p:cNvPr>
          <p:cNvSpPr/>
          <p:nvPr/>
        </p:nvSpPr>
        <p:spPr>
          <a:xfrm>
            <a:off x="1195163" y="2904939"/>
            <a:ext cx="4052156" cy="5960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F9A42C-7D7A-4092-AEF9-4D93D133864F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5247319" y="3202974"/>
            <a:ext cx="1534457" cy="7921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65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佈景主題</vt:lpstr>
      <vt:lpstr>6 Interactive</vt:lpstr>
      <vt:lpstr>6 Interative</vt:lpstr>
      <vt:lpstr>6 Interactive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428</cp:revision>
  <dcterms:created xsi:type="dcterms:W3CDTF">2018-09-28T16:40:41Z</dcterms:created>
  <dcterms:modified xsi:type="dcterms:W3CDTF">2019-07-28T22:46:16Z</dcterms:modified>
</cp:coreProperties>
</file>