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4" r:id="rId4"/>
    <p:sldId id="276" r:id="rId5"/>
    <p:sldId id="277" r:id="rId6"/>
    <p:sldId id="278" r:id="rId7"/>
    <p:sldId id="265" r:id="rId8"/>
    <p:sldId id="279" r:id="rId9"/>
    <p:sldId id="266" r:id="rId10"/>
    <p:sldId id="267" r:id="rId11"/>
    <p:sldId id="280" r:id="rId12"/>
    <p:sldId id="268" r:id="rId13"/>
    <p:sldId id="269" r:id="rId14"/>
    <p:sldId id="281" r:id="rId15"/>
    <p:sldId id="270" r:id="rId16"/>
    <p:sldId id="282" r:id="rId17"/>
    <p:sldId id="271" r:id="rId18"/>
    <p:sldId id="283" r:id="rId19"/>
    <p:sldId id="272" r:id="rId20"/>
    <p:sldId id="284" r:id="rId21"/>
    <p:sldId id="273" r:id="rId22"/>
    <p:sldId id="285" r:id="rId23"/>
    <p:sldId id="274" r:id="rId24"/>
    <p:sldId id="275" r:id="rId25"/>
    <p:sldId id="286" r:id="rId26"/>
    <p:sldId id="287" r:id="rId27"/>
    <p:sldId id="288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Step 3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30533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Install the dependencies by using the command as given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</a:rPr>
              <a:t>npm</a:t>
            </a:r>
            <a:r>
              <a:rPr lang="en-US" sz="1800" b="1" dirty="0">
                <a:solidFill>
                  <a:srgbClr val="000000"/>
                </a:solidFill>
              </a:rPr>
              <a:t> install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922A2-8B64-4AB9-807E-2FBB4ABD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2" y="2526328"/>
            <a:ext cx="7954316" cy="22481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878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Step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0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30533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Create Flat File Database in Data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this step, we use flat files to store and retrieve data. Create a folder data and add two files 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students.json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and 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colleges.json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Following is the 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colleges.json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415FE1-A99B-471E-8DB7-04F21445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67" y="3013075"/>
            <a:ext cx="4848225" cy="3343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547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Step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245861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4 − Create Flat File Database in Data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Following is the students.json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file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396CC-FAA2-4FB2-9D57-29A5B740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315" y="1484784"/>
            <a:ext cx="5521468" cy="4906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42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Step 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3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Step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47248" cy="20288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5 − Create a Data Access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need to create a datastore that loads the data folder contents.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this case, we need collection variables,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students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and 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colleges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Whenever the application needs data, it makes use of these collection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file db.js with in the project folder as follows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db.js is not a real database.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2A4AB-001D-45BE-8BAB-A45D9788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718908"/>
            <a:ext cx="5619750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017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Step 6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8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Step 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47248" cy="9598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6 − Create Schema File,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schema.graphql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a schema file (schema/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graphql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) in the current project folder and add the following contents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18675F-64BF-4C32-8B9A-B1F96E7D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83" y="2636912"/>
            <a:ext cx="3505200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660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2.7 Step 7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2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Step 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47248" cy="9598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7 − Create Resolver File, resolvers.js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 a resolver file (resolvers.js) in the current project folder and add the following contents.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CA61A-C1FF-4247-A557-E3BFE9B5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74" y="2636912"/>
            <a:ext cx="7200900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103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02913" cy="2736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set</a:t>
            </a:r>
            <a:r>
              <a:rPr lang="en-US" sz="1800" b="1" dirty="0">
                <a:solidFill>
                  <a:schemeClr val="tx1"/>
                </a:solidFill>
              </a:rPr>
              <a:t>up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environmental for GraphQL.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execute the examples in this tutorial you will need the following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computer running Linux, MacOS, or Windows.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web browser, preferably the latest version of Google Chrome.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 recent version of Node.js installed.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Visual Studio Code with extension GraphQL for VSCode installed or any code editor of your choice.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2.8 Step 8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96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2.8 Step 8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47248" cy="7066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8 − Create Server.js and Configure GraphQL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server file (Server.js) and configure GraphQL as follows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83A02-00CF-42D7-BE0F-FDECCC2B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83" y="2369592"/>
            <a:ext cx="6436234" cy="43479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6718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2.9 Step 9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955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2.9 Step 9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47248" cy="7066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9 − Run the Application and Test with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GraphiQL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the folder structure of project test-app as follows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59B4-7086-4C50-B40A-309EC1CC7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86" y="2377012"/>
            <a:ext cx="1533525" cy="2552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D4D8F-E632-47D7-A072-7BEEA4B4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66" y="2358554"/>
            <a:ext cx="1647825" cy="1857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00A9312-95A1-46FA-8EEC-04AEF2CEE1D5}"/>
              </a:ext>
            </a:extLst>
          </p:cNvPr>
          <p:cNvSpPr/>
          <p:nvPr/>
        </p:nvSpPr>
        <p:spPr>
          <a:xfrm>
            <a:off x="3275856" y="3140968"/>
            <a:ext cx="115212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0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2.9 Step 9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4724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Run the command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npm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start as given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</a:rPr>
              <a:t>npm</a:t>
            </a:r>
            <a:r>
              <a:rPr lang="en-US" sz="1800" b="1" dirty="0">
                <a:solidFill>
                  <a:srgbClr val="000000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ERRO: cannot find “</a:t>
            </a:r>
            <a:r>
              <a:rPr lang="en-US" sz="1800" b="1" dirty="0" err="1">
                <a:solidFill>
                  <a:srgbClr val="000000"/>
                </a:solidFill>
              </a:rPr>
              <a:t>notarealdb</a:t>
            </a:r>
            <a:r>
              <a:rPr lang="en-US" sz="1800" b="1" dirty="0">
                <a:solidFill>
                  <a:srgbClr val="000000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npm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install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notareal</a:t>
            </a:r>
            <a:r>
              <a:rPr lang="en-US" sz="1800" b="1" dirty="0" err="1">
                <a:solidFill>
                  <a:srgbClr val="000000"/>
                </a:solidFill>
              </a:rPr>
              <a:t>db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65275-0025-4595-ACAB-872D1945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886368"/>
            <a:ext cx="4513666" cy="34699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59553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2.9 Step 9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4724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Run the command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npm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start as given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</a:t>
            </a:r>
            <a:r>
              <a:rPr lang="en-US" sz="1800" b="1" dirty="0" err="1">
                <a:solidFill>
                  <a:srgbClr val="000000"/>
                </a:solidFill>
              </a:rPr>
              <a:t>npm</a:t>
            </a:r>
            <a:r>
              <a:rPr lang="en-US" sz="1800" b="1" dirty="0">
                <a:solidFill>
                  <a:srgbClr val="000000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server is running in 9000 port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C5C59-648E-47F5-9801-1DDC03C5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86368"/>
            <a:ext cx="6838950" cy="169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674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2.9 Step 9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47248" cy="9578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server is running in 9000 port, so we can test the application using GraphiQL tool.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the browser and enter the URL http://localhost:9000/graphiql.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5E896-4CF3-4AE3-8095-A2A35F819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2564904"/>
            <a:ext cx="7020272" cy="32631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1F2C79-D7A9-4991-BBC6-C237E147C2C4}"/>
              </a:ext>
            </a:extLst>
          </p:cNvPr>
          <p:cNvSpPr/>
          <p:nvPr/>
        </p:nvSpPr>
        <p:spPr>
          <a:xfrm>
            <a:off x="1763688" y="2764069"/>
            <a:ext cx="1584176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1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2.9 Step 9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47248" cy="20289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1. Type the following query in the editor: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  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2. Click “&gt;”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3. G</a:t>
            </a:r>
            <a:r>
              <a:rPr lang="en-US" sz="1800" b="1" dirty="0">
                <a:solidFill>
                  <a:srgbClr val="000000"/>
                </a:solidFill>
              </a:rPr>
              <a:t>raphiQL display the result. 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6199A-38DA-408C-9D68-D3167AEE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0" y="3886116"/>
            <a:ext cx="8310411" cy="21536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03AD57-A23E-4333-8022-73270872C483}"/>
              </a:ext>
            </a:extLst>
          </p:cNvPr>
          <p:cNvSpPr/>
          <p:nvPr/>
        </p:nvSpPr>
        <p:spPr>
          <a:xfrm>
            <a:off x="544636" y="5275433"/>
            <a:ext cx="792088" cy="5624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B6E0-C337-4225-8C79-96922E408BBF}"/>
              </a:ext>
            </a:extLst>
          </p:cNvPr>
          <p:cNvSpPr/>
          <p:nvPr/>
        </p:nvSpPr>
        <p:spPr>
          <a:xfrm>
            <a:off x="4865116" y="5294498"/>
            <a:ext cx="3744416" cy="745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AA03D4-2E1D-485E-9082-3999161EB2C4}"/>
              </a:ext>
            </a:extLst>
          </p:cNvPr>
          <p:cNvSpPr/>
          <p:nvPr/>
        </p:nvSpPr>
        <p:spPr>
          <a:xfrm>
            <a:off x="155105" y="5294498"/>
            <a:ext cx="288032" cy="30029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BEA492-7929-4B1F-8472-6D20F5A5E24C}"/>
              </a:ext>
            </a:extLst>
          </p:cNvPr>
          <p:cNvSpPr/>
          <p:nvPr/>
        </p:nvSpPr>
        <p:spPr>
          <a:xfrm>
            <a:off x="4498938" y="5444647"/>
            <a:ext cx="288032" cy="30029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5C9818-C844-449D-8FE4-6B95AF1DC0CA}"/>
              </a:ext>
            </a:extLst>
          </p:cNvPr>
          <p:cNvSpPr/>
          <p:nvPr/>
        </p:nvSpPr>
        <p:spPr>
          <a:xfrm>
            <a:off x="964229" y="4602739"/>
            <a:ext cx="288032" cy="30029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2E2D58-F267-41A6-9F7E-1801569837A6}"/>
              </a:ext>
            </a:extLst>
          </p:cNvPr>
          <p:cNvSpPr/>
          <p:nvPr/>
        </p:nvSpPr>
        <p:spPr>
          <a:xfrm>
            <a:off x="1328701" y="4821074"/>
            <a:ext cx="413916" cy="310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02913" cy="10737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How to Build a GraphQL server with Nodejs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will go through a detailed step-wise approach to build GraphQL server with Nodejs as shown below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Step 1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9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Step 1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02913" cy="2213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How to Build a GraphQL server with Nodejs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will go through a detailed step-wise approach to build GraphQL server with Nodejs as shown below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1 − Verify Node and Npm Versions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Under the Anaconda3 environment, </a:t>
            </a:r>
            <a:r>
              <a:rPr lang="en-US" sz="1800" b="1" dirty="0">
                <a:solidFill>
                  <a:schemeClr val="tx1"/>
                </a:solidFill>
              </a:rPr>
              <a:t>we install NodeJS.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After installing NodeJs, verify the version of node and npm using following commands on the terminal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E3A265-588E-4AA7-A6DC-E50BE007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46" y="4019295"/>
            <a:ext cx="5000625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4790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Step 2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9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Step 2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0763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2 − Create a Project Folder and Open in VSCode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root folder of project can be named as test-app.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the folder using visual studio code editor by using the instructions below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1C8C2-4E2B-4DAF-8296-7AEC6D6E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66831"/>
            <a:ext cx="5543550" cy="10763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17C44-245E-4DF7-ACBD-468573BB5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125528"/>
            <a:ext cx="5706280" cy="22308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417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Step 3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1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Step 3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3 − Create package.json and Install the Dependencies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 a package.json file which will contain all the dependencies of the GraphQL server application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https://www.tutorialspoint.com/graphql/graphql_environment_setup.htm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83F7D-58DA-4D7F-BBFA-DE95B13E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606339"/>
            <a:ext cx="4116335" cy="40436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694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1002</Words>
  <Application>Microsoft Office PowerPoint</Application>
  <PresentationFormat>On-screen Show (4:3)</PresentationFormat>
  <Paragraphs>160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2 Setup</vt:lpstr>
      <vt:lpstr>2 Setup</vt:lpstr>
      <vt:lpstr>2 Setup</vt:lpstr>
      <vt:lpstr>2.1 Step 1 </vt:lpstr>
      <vt:lpstr>2.1 Step 1 </vt:lpstr>
      <vt:lpstr>2.2 Step 2 </vt:lpstr>
      <vt:lpstr>2.2 Step 2 </vt:lpstr>
      <vt:lpstr>2.3 Step 3 </vt:lpstr>
      <vt:lpstr>2.3 Step 3 </vt:lpstr>
      <vt:lpstr>2.3 Step 3 </vt:lpstr>
      <vt:lpstr>2.4 Step 4</vt:lpstr>
      <vt:lpstr>2.4 Step 4</vt:lpstr>
      <vt:lpstr>2.4 Step 4</vt:lpstr>
      <vt:lpstr>2.5 Step 5</vt:lpstr>
      <vt:lpstr>2.5 Step 5</vt:lpstr>
      <vt:lpstr>2.6 Step 6</vt:lpstr>
      <vt:lpstr>2.6 Step 6</vt:lpstr>
      <vt:lpstr>2.7 Step 7</vt:lpstr>
      <vt:lpstr>2.7 Step 7</vt:lpstr>
      <vt:lpstr>2.8 Step 8</vt:lpstr>
      <vt:lpstr>2.8 Step 8</vt:lpstr>
      <vt:lpstr>2.9 Step 9</vt:lpstr>
      <vt:lpstr>2.9 Step 9</vt:lpstr>
      <vt:lpstr>2.9 Step 9</vt:lpstr>
      <vt:lpstr>2.9 Step 9</vt:lpstr>
      <vt:lpstr>2.9 Step 9</vt:lpstr>
      <vt:lpstr>2.9 Step 9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460</cp:revision>
  <dcterms:created xsi:type="dcterms:W3CDTF">2018-09-28T16:40:41Z</dcterms:created>
  <dcterms:modified xsi:type="dcterms:W3CDTF">2020-10-06T22:20:45Z</dcterms:modified>
</cp:coreProperties>
</file>